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95" r:id="rId1"/>
    <p:sldMasterId id="2147483747" r:id="rId2"/>
  </p:sldMasterIdLst>
  <p:notesMasterIdLst>
    <p:notesMasterId r:id="rId27"/>
  </p:notesMasterIdLst>
  <p:handoutMasterIdLst>
    <p:handoutMasterId r:id="rId28"/>
  </p:handoutMasterIdLst>
  <p:sldIdLst>
    <p:sldId id="283" r:id="rId3"/>
    <p:sldId id="383" r:id="rId4"/>
    <p:sldId id="350" r:id="rId5"/>
    <p:sldId id="352" r:id="rId6"/>
    <p:sldId id="351" r:id="rId7"/>
    <p:sldId id="353" r:id="rId8"/>
    <p:sldId id="354" r:id="rId9"/>
    <p:sldId id="365" r:id="rId10"/>
    <p:sldId id="385" r:id="rId11"/>
    <p:sldId id="366" r:id="rId12"/>
    <p:sldId id="400" r:id="rId13"/>
    <p:sldId id="401" r:id="rId14"/>
    <p:sldId id="402" r:id="rId15"/>
    <p:sldId id="403" r:id="rId16"/>
    <p:sldId id="371" r:id="rId17"/>
    <p:sldId id="404" r:id="rId18"/>
    <p:sldId id="373" r:id="rId19"/>
    <p:sldId id="405" r:id="rId20"/>
    <p:sldId id="406" r:id="rId21"/>
    <p:sldId id="407" r:id="rId22"/>
    <p:sldId id="382" r:id="rId23"/>
    <p:sldId id="398" r:id="rId24"/>
    <p:sldId id="399" r:id="rId25"/>
    <p:sldId id="313" r:id="rId26"/>
  </p:sldIdLst>
  <p:sldSz cx="12190413" cy="6858000"/>
  <p:notesSz cx="6858000" cy="9144000"/>
  <p:custDataLst>
    <p:tags r:id="rId2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AE9D"/>
    <a:srgbClr val="0000FF"/>
    <a:srgbClr val="FFFFFF"/>
    <a:srgbClr val="F3F3F3"/>
    <a:srgbClr val="C41349"/>
    <a:srgbClr val="FFFB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59" autoAdjust="0"/>
    <p:restoredTop sz="96448" autoAdjust="0"/>
  </p:normalViewPr>
  <p:slideViewPr>
    <p:cSldViewPr snapToGrid="0">
      <p:cViewPr varScale="1">
        <p:scale>
          <a:sx n="63" d="100"/>
          <a:sy n="63" d="100"/>
        </p:scale>
        <p:origin x="936" y="72"/>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75" d="100"/>
        <a:sy n="75" d="100"/>
      </p:scale>
      <p:origin x="0" y="0"/>
    </p:cViewPr>
  </p:sorterViewPr>
  <p:notesViewPr>
    <p:cSldViewPr snapToGrid="0">
      <p:cViewPr varScale="1">
        <p:scale>
          <a:sx n="87" d="100"/>
          <a:sy n="87" d="100"/>
        </p:scale>
        <p:origin x="3840" y="9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108E1B24-F7CC-443F-8B66-2C8156116D4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EDFCE34-02C9-44C8-AA47-613550F72E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B79988-8BC1-42FF-908B-A504A3FEE998}" type="datetimeFigureOut">
              <a:rPr lang="en-US" smtClean="0"/>
              <a:t>5/6/2024</a:t>
            </a:fld>
            <a:endParaRPr lang="en-US"/>
          </a:p>
        </p:txBody>
      </p:sp>
      <p:sp>
        <p:nvSpPr>
          <p:cNvPr id="4" name="Footer Placeholder 3">
            <a:extLst>
              <a:ext uri="{FF2B5EF4-FFF2-40B4-BE49-F238E27FC236}">
                <a16:creationId xmlns:a16="http://schemas.microsoft.com/office/drawing/2014/main" id="{349E5B02-1408-4868-8563-25B9DDC4E54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CBE6725B-3AD9-4E86-86E4-1DB9728D0953}"/>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43A76D1-CAAF-4673-A94C-F0D20D6EC949}" type="slidenum">
              <a:rPr lang="en-US" smtClean="0"/>
              <a:t>‹#›</a:t>
            </a:fld>
            <a:endParaRPr lang="en-US"/>
          </a:p>
        </p:txBody>
      </p:sp>
    </p:spTree>
    <p:extLst>
      <p:ext uri="{BB962C8B-B14F-4D97-AF65-F5344CB8AC3E}">
        <p14:creationId xmlns:p14="http://schemas.microsoft.com/office/powerpoint/2010/main" val="27937897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UTM Avo" panose="02040603050506020204" pitchFamily="18" charset="0"/>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UTM Avo" panose="02040603050506020204" pitchFamily="18" charset="0"/>
              </a:defRPr>
            </a:lvl1pPr>
          </a:lstStyle>
          <a:p>
            <a:fld id="{3EE565E3-F375-40ED-B1B5-6AD16705FE42}" type="datetimeFigureOut">
              <a:rPr lang="zh-CN" altLang="en-US" smtClean="0"/>
              <a:pPr/>
              <a:t>2024/5/6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UTM Avo" panose="02040603050506020204" pitchFamily="18" charset="0"/>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UTM Avo" panose="02040603050506020204" pitchFamily="18" charset="0"/>
              </a:defRPr>
            </a:lvl1pPr>
          </a:lstStyle>
          <a:p>
            <a:fld id="{0558FB77-EF15-449C-9908-6055D3588229}" type="slidenum">
              <a:rPr lang="zh-CN" altLang="en-US" smtClean="0"/>
              <a:pPr/>
              <a:t>‹#›</a:t>
            </a:fld>
            <a:endParaRPr lang="zh-CN" altLang="en-US"/>
          </a:p>
        </p:txBody>
      </p:sp>
    </p:spTree>
    <p:extLst>
      <p:ext uri="{BB962C8B-B14F-4D97-AF65-F5344CB8AC3E}">
        <p14:creationId xmlns:p14="http://schemas.microsoft.com/office/powerpoint/2010/main" val="406604674"/>
      </p:ext>
    </p:extLst>
  </p:cSld>
  <p:clrMap bg1="lt1" tx1="dk1" bg2="lt2" tx2="dk2" accent1="accent1" accent2="accent2" accent3="accent3" accent4="accent4" accent5="accent5" accent6="accent6" hlink="hlink" folHlink="folHlink"/>
  <p:notesStyle>
    <a:lvl1pPr marL="0" algn="l" defTabSz="1219078" rtl="0" eaLnBrk="1" latinLnBrk="0" hangingPunct="1">
      <a:defRPr sz="1600" kern="1200">
        <a:solidFill>
          <a:schemeClr val="tx1"/>
        </a:solidFill>
        <a:latin typeface="UTM Avo" panose="02040603050506020204" pitchFamily="18" charset="0"/>
        <a:ea typeface="+mn-ea"/>
        <a:cs typeface="+mn-cs"/>
      </a:defRPr>
    </a:lvl1pPr>
    <a:lvl2pPr marL="609539" algn="l" defTabSz="1219078" rtl="0" eaLnBrk="1" latinLnBrk="0" hangingPunct="1">
      <a:defRPr sz="1600" kern="1200">
        <a:solidFill>
          <a:schemeClr val="tx1"/>
        </a:solidFill>
        <a:latin typeface="UTM Avo" panose="02040603050506020204" pitchFamily="18" charset="0"/>
        <a:ea typeface="+mn-ea"/>
        <a:cs typeface="+mn-cs"/>
      </a:defRPr>
    </a:lvl2pPr>
    <a:lvl3pPr marL="1219078" algn="l" defTabSz="1219078" rtl="0" eaLnBrk="1" latinLnBrk="0" hangingPunct="1">
      <a:defRPr sz="1600" kern="1200">
        <a:solidFill>
          <a:schemeClr val="tx1"/>
        </a:solidFill>
        <a:latin typeface="UTM Avo" panose="02040603050506020204" pitchFamily="18" charset="0"/>
        <a:ea typeface="+mn-ea"/>
        <a:cs typeface="+mn-cs"/>
      </a:defRPr>
    </a:lvl3pPr>
    <a:lvl4pPr marL="1828617" algn="l" defTabSz="1219078" rtl="0" eaLnBrk="1" latinLnBrk="0" hangingPunct="1">
      <a:defRPr sz="1600" kern="1200">
        <a:solidFill>
          <a:schemeClr val="tx1"/>
        </a:solidFill>
        <a:latin typeface="UTM Avo" panose="02040603050506020204" pitchFamily="18" charset="0"/>
        <a:ea typeface="+mn-ea"/>
        <a:cs typeface="+mn-cs"/>
      </a:defRPr>
    </a:lvl4pPr>
    <a:lvl5pPr marL="2438156" algn="l" defTabSz="1219078" rtl="0" eaLnBrk="1" latinLnBrk="0" hangingPunct="1">
      <a:defRPr sz="1600" kern="1200">
        <a:solidFill>
          <a:schemeClr val="tx1"/>
        </a:solidFill>
        <a:latin typeface="UTM Avo" panose="02040603050506020204" pitchFamily="18" charset="0"/>
        <a:ea typeface="+mn-ea"/>
        <a:cs typeface="+mn-cs"/>
      </a:defRPr>
    </a:lvl5pPr>
    <a:lvl6pPr marL="3047695" algn="l" defTabSz="1219078" rtl="0" eaLnBrk="1" latinLnBrk="0" hangingPunct="1">
      <a:defRPr sz="1600" kern="1200">
        <a:solidFill>
          <a:schemeClr val="tx1"/>
        </a:solidFill>
        <a:latin typeface="+mn-lt"/>
        <a:ea typeface="+mn-ea"/>
        <a:cs typeface="+mn-cs"/>
      </a:defRPr>
    </a:lvl6pPr>
    <a:lvl7pPr marL="3657234" algn="l" defTabSz="1219078" rtl="0" eaLnBrk="1" latinLnBrk="0" hangingPunct="1">
      <a:defRPr sz="1600" kern="1200">
        <a:solidFill>
          <a:schemeClr val="tx1"/>
        </a:solidFill>
        <a:latin typeface="+mn-lt"/>
        <a:ea typeface="+mn-ea"/>
        <a:cs typeface="+mn-cs"/>
      </a:defRPr>
    </a:lvl7pPr>
    <a:lvl8pPr marL="4266773" algn="l" defTabSz="1219078" rtl="0" eaLnBrk="1" latinLnBrk="0" hangingPunct="1">
      <a:defRPr sz="1600" kern="1200">
        <a:solidFill>
          <a:schemeClr val="tx1"/>
        </a:solidFill>
        <a:latin typeface="+mn-lt"/>
        <a:ea typeface="+mn-ea"/>
        <a:cs typeface="+mn-cs"/>
      </a:defRPr>
    </a:lvl8pPr>
    <a:lvl9pPr marL="4876312" algn="l" defTabSz="1219078"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0AE39EF-C0E5-4896-B9D3-7E7938E4611D}" type="slidenum">
              <a:rPr lang="zh-CN" altLang="en-US" smtClean="0"/>
              <a:t>1</a:t>
            </a:fld>
            <a:endParaRPr lang="zh-CN" altLang="en-US"/>
          </a:p>
        </p:txBody>
      </p:sp>
    </p:spTree>
    <p:extLst>
      <p:ext uri="{BB962C8B-B14F-4D97-AF65-F5344CB8AC3E}">
        <p14:creationId xmlns:p14="http://schemas.microsoft.com/office/powerpoint/2010/main" val="4016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Bấm vào chữ cái ở thùng để chọn đáp án</a:t>
            </a:r>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4</a:t>
            </a:fld>
            <a:endParaRPr lang="zh-CN" altLang="en-US"/>
          </a:p>
        </p:txBody>
      </p:sp>
    </p:spTree>
    <p:extLst>
      <p:ext uri="{BB962C8B-B14F-4D97-AF65-F5344CB8AC3E}">
        <p14:creationId xmlns:p14="http://schemas.microsoft.com/office/powerpoint/2010/main" val="2858634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078" rtl="0" eaLnBrk="1" fontAlgn="auto" latinLnBrk="0" hangingPunct="1">
              <a:lnSpc>
                <a:spcPct val="100000"/>
              </a:lnSpc>
              <a:spcBef>
                <a:spcPts val="0"/>
              </a:spcBef>
              <a:spcAft>
                <a:spcPts val="0"/>
              </a:spcAft>
              <a:buClrTx/>
              <a:buSzTx/>
              <a:buFontTx/>
              <a:buNone/>
              <a:tabLst/>
              <a:defRPr/>
            </a:pPr>
            <a:r>
              <a:rPr lang="en-US"/>
              <a:t>Bấm vào chữ cái ở thùng để chọn đáp án</a:t>
            </a:r>
          </a:p>
          <a:p>
            <a:endParaRPr lang="en-US"/>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5</a:t>
            </a:fld>
            <a:endParaRPr lang="zh-CN" altLang="en-US"/>
          </a:p>
        </p:txBody>
      </p:sp>
    </p:spTree>
    <p:extLst>
      <p:ext uri="{BB962C8B-B14F-4D97-AF65-F5344CB8AC3E}">
        <p14:creationId xmlns:p14="http://schemas.microsoft.com/office/powerpoint/2010/main" val="28313009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219078" rtl="0" eaLnBrk="1" fontAlgn="auto" latinLnBrk="0" hangingPunct="1">
              <a:lnSpc>
                <a:spcPct val="100000"/>
              </a:lnSpc>
              <a:spcBef>
                <a:spcPts val="0"/>
              </a:spcBef>
              <a:spcAft>
                <a:spcPts val="0"/>
              </a:spcAft>
              <a:buClrTx/>
              <a:buSzTx/>
              <a:buFontTx/>
              <a:buNone/>
              <a:tabLst/>
              <a:defRPr/>
            </a:pPr>
            <a:r>
              <a:rPr lang="en-US"/>
              <a:t>Bấm vào chữ cái ở thùng để chọn đáp án</a:t>
            </a:r>
          </a:p>
          <a:p>
            <a:endParaRPr lang="en-US"/>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6</a:t>
            </a:fld>
            <a:endParaRPr lang="zh-CN" altLang="en-US"/>
          </a:p>
        </p:txBody>
      </p:sp>
    </p:spTree>
    <p:extLst>
      <p:ext uri="{BB962C8B-B14F-4D97-AF65-F5344CB8AC3E}">
        <p14:creationId xmlns:p14="http://schemas.microsoft.com/office/powerpoint/2010/main" val="6459840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558FB77-EF15-449C-9908-6055D3588229}" type="slidenum">
              <a:rPr lang="zh-CN" altLang="en-US" smtClean="0"/>
              <a:pPr/>
              <a:t>7</a:t>
            </a:fld>
            <a:endParaRPr lang="zh-CN" altLang="en-US"/>
          </a:p>
        </p:txBody>
      </p:sp>
    </p:spTree>
    <p:extLst>
      <p:ext uri="{BB962C8B-B14F-4D97-AF65-F5344CB8AC3E}">
        <p14:creationId xmlns:p14="http://schemas.microsoft.com/office/powerpoint/2010/main" val="18567120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reserve="1"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5" name="Google Shape;15;p7"/>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5/6/2024</a:t>
            </a:fld>
            <a:endParaRPr lang="en-US"/>
          </a:p>
        </p:txBody>
      </p:sp>
      <p:sp>
        <p:nvSpPr>
          <p:cNvPr id="16" name="Google Shape;16;p7"/>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020" y="1930595"/>
            <a:ext cx="851912" cy="852023"/>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
        <p:nvSpPr>
          <p:cNvPr id="2" name="Oval 1">
            <a:extLst>
              <a:ext uri="{FF2B5EF4-FFF2-40B4-BE49-F238E27FC236}">
                <a16:creationId xmlns:a16="http://schemas.microsoft.com/office/drawing/2014/main" id="{AEBEC6D0-DF96-47AD-B7E7-A19E29BBF9B3}"/>
              </a:ext>
            </a:extLst>
          </p:cNvPr>
          <p:cNvSpPr/>
          <p:nvPr userDrawn="1"/>
        </p:nvSpPr>
        <p:spPr>
          <a:xfrm>
            <a:off x="11181806" y="136524"/>
            <a:ext cx="1175657" cy="122790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08646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E2F20FC-145E-4034-86AC-8B4FEA629A51}" type="datetimeFigureOut">
              <a:rPr lang="zh-CN" altLang="en-US" smtClean="0"/>
              <a:t>2024/5/6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444724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2F20FC-145E-4034-86AC-8B4FEA629A51}" type="datetimeFigureOut">
              <a:rPr lang="zh-CN" altLang="en-US" smtClean="0"/>
              <a:t>2024/5/6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548282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6" y="457200"/>
            <a:ext cx="3931725"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2513" y="987460"/>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696"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2F20FC-145E-4034-86AC-8B4FEA629A51}" type="datetimeFigureOut">
              <a:rPr lang="zh-CN" altLang="en-US" smtClean="0"/>
              <a:t>2024/5/6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9757539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696" y="457200"/>
            <a:ext cx="3931725"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2513" y="987460"/>
            <a:ext cx="6171397" cy="4873625"/>
          </a:xfrm>
        </p:spPr>
        <p:txBody>
          <a:bodyPr anchor="t"/>
          <a:lstStyle>
            <a:lvl1pPr marL="0" indent="0">
              <a:buNone/>
              <a:defRPr sz="3200"/>
            </a:lvl1pPr>
            <a:lvl2pPr marL="457154" indent="0">
              <a:buNone/>
              <a:defRPr sz="2800"/>
            </a:lvl2pPr>
            <a:lvl3pPr marL="914309" indent="0">
              <a:buNone/>
              <a:defRPr sz="2400"/>
            </a:lvl3pPr>
            <a:lvl4pPr marL="1371463" indent="0">
              <a:buNone/>
              <a:defRPr sz="2000"/>
            </a:lvl4pPr>
            <a:lvl5pPr marL="1828617" indent="0">
              <a:buNone/>
              <a:defRPr sz="2000"/>
            </a:lvl5pPr>
            <a:lvl6pPr marL="2285771" indent="0">
              <a:buNone/>
              <a:defRPr sz="2000"/>
            </a:lvl6pPr>
            <a:lvl7pPr marL="2742926" indent="0">
              <a:buNone/>
              <a:defRPr sz="2000"/>
            </a:lvl7pPr>
            <a:lvl8pPr marL="3200080" indent="0">
              <a:buNone/>
              <a:defRPr sz="2000"/>
            </a:lvl8pPr>
            <a:lvl9pPr marL="3657234"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696" y="2057400"/>
            <a:ext cx="3931725" cy="3811588"/>
          </a:xfrm>
        </p:spPr>
        <p:txBody>
          <a:bodyPr/>
          <a:lstStyle>
            <a:lvl1pPr marL="0" indent="0">
              <a:buNone/>
              <a:defRPr sz="1600"/>
            </a:lvl1pPr>
            <a:lvl2pPr marL="457154" indent="0">
              <a:buNone/>
              <a:defRPr sz="1400"/>
            </a:lvl2pPr>
            <a:lvl3pPr marL="914309" indent="0">
              <a:buNone/>
              <a:defRPr sz="1200"/>
            </a:lvl3pPr>
            <a:lvl4pPr marL="1371463" indent="0">
              <a:buNone/>
              <a:defRPr sz="1000"/>
            </a:lvl4pPr>
            <a:lvl5pPr marL="1828617" indent="0">
              <a:buNone/>
              <a:defRPr sz="1000"/>
            </a:lvl5pPr>
            <a:lvl6pPr marL="2285771" indent="0">
              <a:buNone/>
              <a:defRPr sz="1000"/>
            </a:lvl6pPr>
            <a:lvl7pPr marL="2742926" indent="0">
              <a:buNone/>
              <a:defRPr sz="1000"/>
            </a:lvl7pPr>
            <a:lvl8pPr marL="3200080" indent="0">
              <a:buNone/>
              <a:defRPr sz="1000"/>
            </a:lvl8pPr>
            <a:lvl9pPr marL="3657234"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E2F20FC-145E-4034-86AC-8B4FEA629A51}" type="datetimeFigureOut">
              <a:rPr lang="zh-CN" altLang="en-US" smtClean="0"/>
              <a:t>2024/5/6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12025161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18463645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3764" y="365125"/>
            <a:ext cx="2628558"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091"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373063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7" y="4119"/>
            <a:ext cx="12190413" cy="6860032"/>
          </a:xfrm>
          <a:prstGeom prst="rect">
            <a:avLst/>
          </a:prstGeom>
        </p:spPr>
      </p:pic>
      <p:sp>
        <p:nvSpPr>
          <p:cNvPr id="7" name="矩形 6"/>
          <p:cNvSpPr/>
          <p:nvPr userDrawn="1"/>
        </p:nvSpPr>
        <p:spPr>
          <a:xfrm>
            <a:off x="3225624" y="35"/>
            <a:ext cx="6267813" cy="5804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latin typeface="UTM Avo" panose="02040603050506020204" pitchFamily="18" charset="0"/>
            </a:endParaRPr>
          </a:p>
        </p:txBody>
      </p:sp>
    </p:spTree>
    <p:extLst>
      <p:ext uri="{BB962C8B-B14F-4D97-AF65-F5344CB8AC3E}">
        <p14:creationId xmlns:p14="http://schemas.microsoft.com/office/powerpoint/2010/main" val="14417548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5311808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3195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pic>
        <p:nvPicPr>
          <p:cNvPr id="5" name="图片 4"/>
          <p:cNvPicPr>
            <a:picLocks noChangeAspect="1"/>
          </p:cNvPicPr>
          <p:nvPr userDrawn="1"/>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17" y="0"/>
            <a:ext cx="12190413" cy="6858000"/>
          </a:xfrm>
          <a:prstGeom prst="rect">
            <a:avLst/>
          </a:prstGeom>
        </p:spPr>
      </p:pic>
      <p:sp>
        <p:nvSpPr>
          <p:cNvPr id="11" name="文本框 2"/>
          <p:cNvSpPr txBox="1"/>
          <p:nvPr userDrawn="1"/>
        </p:nvSpPr>
        <p:spPr>
          <a:xfrm>
            <a:off x="258820" y="550277"/>
            <a:ext cx="3286812" cy="392405"/>
          </a:xfrm>
          <a:prstGeom prst="rect">
            <a:avLst/>
          </a:prstGeom>
          <a:noFill/>
        </p:spPr>
        <p:txBody>
          <a:bodyPr wrap="square" lIns="68571" tIns="34285" rIns="68571" bIns="34285" rtlCol="0">
            <a:spAutoFit/>
          </a:bodyPr>
          <a:lstStyle/>
          <a:p>
            <a:pPr algn="ctr"/>
            <a:r>
              <a:rPr lang="zh-CN" altLang="en-US" sz="2100" b="1" dirty="0">
                <a:solidFill>
                  <a:schemeClr val="accent1"/>
                </a:solidFill>
                <a:latin typeface="微软雅黑" pitchFamily="34" charset="-122"/>
                <a:ea typeface="微软雅黑" pitchFamily="34" charset="-122"/>
              </a:rPr>
              <a:t>点击输入标题内容</a:t>
            </a:r>
          </a:p>
        </p:txBody>
      </p:sp>
    </p:spTree>
    <p:extLst>
      <p:ext uri="{BB962C8B-B14F-4D97-AF65-F5344CB8AC3E}">
        <p14:creationId xmlns:p14="http://schemas.microsoft.com/office/powerpoint/2010/main" val="164024170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reserve="1" userDrawn="1">
  <p:cSld name="1_Title and Content">
    <p:spTree>
      <p:nvGrpSpPr>
        <p:cNvPr id="1" name="Shape 19"/>
        <p:cNvGrpSpPr/>
        <p:nvPr/>
      </p:nvGrpSpPr>
      <p:grpSpPr>
        <a:xfrm>
          <a:off x="0" y="0"/>
          <a:ext cx="0" cy="0"/>
          <a:chOff x="0" y="0"/>
          <a:chExt cx="0" cy="0"/>
        </a:xfrm>
      </p:grpSpPr>
      <p:pic>
        <p:nvPicPr>
          <p:cNvPr id="20" name="Google Shape;20;p8"/>
          <p:cNvPicPr preferRelativeResize="0"/>
          <p:nvPr/>
        </p:nvPicPr>
        <p:blipFill rotWithShape="1">
          <a:blip r:embed="rId2">
            <a:alphaModFix/>
          </a:blip>
          <a:srcRect/>
          <a:stretch/>
        </p:blipFill>
        <p:spPr>
          <a:xfrm>
            <a:off x="0" y="2"/>
            <a:ext cx="12190413" cy="6857999"/>
          </a:xfrm>
          <a:prstGeom prst="rect">
            <a:avLst/>
          </a:prstGeom>
          <a:noFill/>
          <a:ln>
            <a:noFill/>
          </a:ln>
        </p:spPr>
      </p:pic>
      <p:sp>
        <p:nvSpPr>
          <p:cNvPr id="23" name="Google Shape;23;p8"/>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5/6/2024</a:t>
            </a:fld>
            <a:endParaRPr lang="en-US"/>
          </a:p>
        </p:txBody>
      </p:sp>
      <p:sp>
        <p:nvSpPr>
          <p:cNvPr id="24" name="Google Shape;24;p8"/>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25" name="Google Shape;25;p8"/>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15579939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5" name="Google Shape;15;p7"/>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5/6/2024</a:t>
            </a:fld>
            <a:endParaRPr lang="en-US"/>
          </a:p>
        </p:txBody>
      </p:sp>
      <p:sp>
        <p:nvSpPr>
          <p:cNvPr id="16" name="Google Shape;16;p7"/>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020" y="1930595"/>
            <a:ext cx="851912" cy="852023"/>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06866F96-9E83-4B6E-A863-E155771C5785}"/>
              </a:ext>
            </a:extLst>
          </p:cNvPr>
          <p:cNvSpPr/>
          <p:nvPr userDrawn="1"/>
        </p:nvSpPr>
        <p:spPr>
          <a:xfrm>
            <a:off x="11181806" y="136524"/>
            <a:ext cx="1175657" cy="122790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4431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6D1F7F18-CCB7-414F-B16B-64885FE5FED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1435" y="-90897"/>
            <a:ext cx="12612048" cy="7095200"/>
          </a:xfrm>
          <a:prstGeom prst="rect">
            <a:avLst/>
          </a:prstGeom>
        </p:spPr>
      </p:pic>
      <p:sp>
        <p:nvSpPr>
          <p:cNvPr id="2" name="Title 1">
            <a:extLst>
              <a:ext uri="{FF2B5EF4-FFF2-40B4-BE49-F238E27FC236}">
                <a16:creationId xmlns:a16="http://schemas.microsoft.com/office/drawing/2014/main" id="{0ED805BF-682A-40E7-A8E6-EFFF65BEC289}"/>
              </a:ext>
            </a:extLst>
          </p:cNvPr>
          <p:cNvSpPr>
            <a:spLocks noGrp="1"/>
          </p:cNvSpPr>
          <p:nvPr>
            <p:ph type="ctrTitle"/>
          </p:nvPr>
        </p:nvSpPr>
        <p:spPr>
          <a:xfrm>
            <a:off x="1523802" y="1122363"/>
            <a:ext cx="9142810" cy="2387600"/>
          </a:xfrm>
        </p:spPr>
        <p:txBody>
          <a:bodyPr anchor="b"/>
          <a:lstStyle>
            <a:lvl1pPr algn="ctr">
              <a:defRPr sz="6000"/>
            </a:lvl1pPr>
          </a:lstStyle>
          <a:p>
            <a:r>
              <a:rPr lang="en-US" dirty="0"/>
              <a:t>Click to edit Master title style</a:t>
            </a:r>
          </a:p>
        </p:txBody>
      </p:sp>
      <p:sp>
        <p:nvSpPr>
          <p:cNvPr id="3" name="Subtitle 2">
            <a:extLst>
              <a:ext uri="{FF2B5EF4-FFF2-40B4-BE49-F238E27FC236}">
                <a16:creationId xmlns:a16="http://schemas.microsoft.com/office/drawing/2014/main" id="{55ACBDF3-D54A-4F8A-9ACC-26F0AF54210C}"/>
              </a:ext>
            </a:extLst>
          </p:cNvPr>
          <p:cNvSpPr>
            <a:spLocks noGrp="1"/>
          </p:cNvSpPr>
          <p:nvPr>
            <p:ph type="subTitle" idx="1"/>
          </p:nvPr>
        </p:nvSpPr>
        <p:spPr>
          <a:xfrm>
            <a:off x="1523802" y="3602038"/>
            <a:ext cx="914281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7DE62C5-69E7-4A83-8593-1781013135A0}"/>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7624EA7C-0BEB-441A-8A40-755387E10E00}"/>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8DC6656-9747-40E9-A931-748DC0D7F7A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
        <p:nvSpPr>
          <p:cNvPr id="8" name="Oval 7">
            <a:extLst>
              <a:ext uri="{FF2B5EF4-FFF2-40B4-BE49-F238E27FC236}">
                <a16:creationId xmlns:a16="http://schemas.microsoft.com/office/drawing/2014/main" id="{E36E4766-883B-4D27-9EF0-95A9BD22266C}"/>
              </a:ext>
            </a:extLst>
          </p:cNvPr>
          <p:cNvSpPr/>
          <p:nvPr userDrawn="1"/>
        </p:nvSpPr>
        <p:spPr>
          <a:xfrm>
            <a:off x="2629029" y="1930595"/>
            <a:ext cx="851911" cy="852022"/>
          </a:xfrm>
          <a:prstGeom prst="ellipse">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endParaRPr>
          </a:p>
        </p:txBody>
      </p:sp>
      <p:sp>
        <p:nvSpPr>
          <p:cNvPr id="9" name="Oval 8">
            <a:extLst>
              <a:ext uri="{FF2B5EF4-FFF2-40B4-BE49-F238E27FC236}">
                <a16:creationId xmlns:a16="http://schemas.microsoft.com/office/drawing/2014/main" id="{C40A6BEB-6FE2-4AF9-BB3F-D450CDD270B0}"/>
              </a:ext>
            </a:extLst>
          </p:cNvPr>
          <p:cNvSpPr/>
          <p:nvPr userDrawn="1"/>
        </p:nvSpPr>
        <p:spPr>
          <a:xfrm>
            <a:off x="11181806" y="136524"/>
            <a:ext cx="1175657" cy="122790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39653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stretch>
            <a:fillRect/>
          </a:stretch>
        </p:blipFill>
        <p:spPr>
          <a:xfrm>
            <a:off x="10" y="1"/>
            <a:ext cx="12183293" cy="6858000"/>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48320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B350663-EC9A-4C44-B607-B63DB2B7FE3A}"/>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35246000-100C-40C4-BEF3-5A3E38B699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DFDF0F9-3FE1-432B-9703-5AE876434F3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F75A5E0-2AFF-4AB5-ACE6-7DA7CD46618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BF69C67-F520-4179-9639-626A9980914A}"/>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C75F03E5-824A-4731-8801-F2B2084D9ACF}"/>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7456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6B4D996-D27A-45F3-8A94-7114A45F776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2AAFCBFE-611A-4CAB-A894-937638D9F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2E8545-01CE-4FAF-BFB4-D08B76DD53D7}"/>
              </a:ext>
            </a:extLst>
          </p:cNvPr>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39B6410-3F70-4DB6-82F8-946CB7F5F44D}"/>
              </a:ext>
            </a:extLst>
          </p:cNvPr>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41889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BDD0EC9-AAF6-4028-9E61-DCAAC850977B}"/>
              </a:ext>
            </a:extLst>
          </p:cNvPr>
          <p:cNvPicPr>
            <a:picLocks noChangeAspect="1"/>
          </p:cNvPicPr>
          <p:nvPr userDrawn="1"/>
        </p:nvPicPr>
        <p:blipFill>
          <a:blip r:embed="rId2"/>
          <a:stretch>
            <a:fillRect/>
          </a:stretch>
        </p:blipFill>
        <p:spPr>
          <a:xfrm>
            <a:off x="1" y="4"/>
            <a:ext cx="12190412" cy="6863803"/>
          </a:xfrm>
          <a:prstGeom prst="rect">
            <a:avLst/>
          </a:prstGeom>
        </p:spPr>
      </p:pic>
      <p:sp>
        <p:nvSpPr>
          <p:cNvPr id="2" name="Title 1">
            <a:extLst>
              <a:ext uri="{FF2B5EF4-FFF2-40B4-BE49-F238E27FC236}">
                <a16:creationId xmlns:a16="http://schemas.microsoft.com/office/drawing/2014/main" id="{23406D12-DD67-40A6-97ED-B7D5D44607AE}"/>
              </a:ext>
            </a:extLst>
          </p:cNvPr>
          <p:cNvSpPr>
            <a:spLocks noGrp="1"/>
          </p:cNvSpPr>
          <p:nvPr>
            <p:ph type="title"/>
          </p:nvPr>
        </p:nvSpPr>
        <p:spPr>
          <a:xfrm>
            <a:off x="831752" y="1709759"/>
            <a:ext cx="10514231"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0CBBF0A-4F4C-440C-AEB2-3BB590C3D7D1}"/>
              </a:ext>
            </a:extLst>
          </p:cNvPr>
          <p:cNvSpPr>
            <a:spLocks noGrp="1"/>
          </p:cNvSpPr>
          <p:nvPr>
            <p:ph type="body" idx="1"/>
          </p:nvPr>
        </p:nvSpPr>
        <p:spPr>
          <a:xfrm>
            <a:off x="831752" y="4589484"/>
            <a:ext cx="1051423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98FB3446-FD4B-4976-AEB2-B88314DBDB2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EBE683C8-11B5-46C6-8BB4-D1474691FD0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7C26DA4-DFC7-4240-8A46-02988241120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62233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758C8D-0F65-41F2-8D2B-8E662F01D83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23DC4F-F04B-4EF7-855D-738F4446DC45}"/>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5/6/2024</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8E48651F-A381-4808-8187-C91BA00346D9}"/>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5FA18D3B-4ACD-4E73-89EB-965186A195BA}"/>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6003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6D94F5-CFF9-40EA-9987-8B1A63E8847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Date Placeholder 1">
            <a:extLst>
              <a:ext uri="{FF2B5EF4-FFF2-40B4-BE49-F238E27FC236}">
                <a16:creationId xmlns:a16="http://schemas.microsoft.com/office/drawing/2014/main" id="{9EE6104B-2458-498C-ABBA-C0DED10B7317}"/>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5/6/2024</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77C4E4CF-1B85-4D09-81A8-6864E71AE761}"/>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ED8E9558-AFB0-4D59-A785-A2FDA35555E4}"/>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69640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7524DFA-13F6-43C0-9053-95A339ACE8C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573A6E64-5B43-4BA6-8890-55DEB65FE33D}"/>
              </a:ext>
            </a:extLst>
          </p:cNvPr>
          <p:cNvSpPr>
            <a:spLocks noGrp="1"/>
          </p:cNvSpPr>
          <p:nvPr>
            <p:ph type="title"/>
          </p:nvPr>
        </p:nvSpPr>
        <p:spPr>
          <a:xfrm>
            <a:off x="839689" y="457200"/>
            <a:ext cx="3931725"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9379167-2151-44FC-BF25-DFD27049F4B0}"/>
              </a:ext>
            </a:extLst>
          </p:cNvPr>
          <p:cNvSpPr>
            <a:spLocks noGrp="1"/>
          </p:cNvSpPr>
          <p:nvPr>
            <p:ph idx="1"/>
          </p:nvPr>
        </p:nvSpPr>
        <p:spPr>
          <a:xfrm>
            <a:off x="5182513" y="987446"/>
            <a:ext cx="6171397"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86E8D4D-9575-44FE-80EF-A5E5D3774486}"/>
              </a:ext>
            </a:extLst>
          </p:cNvPr>
          <p:cNvSpPr>
            <a:spLocks noGrp="1"/>
          </p:cNvSpPr>
          <p:nvPr>
            <p:ph type="body" sz="half" idx="2"/>
          </p:nvPr>
        </p:nvSpPr>
        <p:spPr>
          <a:xfrm>
            <a:off x="83968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F0DF73A-77BC-4174-B01E-823EE96F1BD2}"/>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5488BB73-AA98-40B8-86A0-7E9FF8C49F93}"/>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13D71948-3005-4AD2-A429-FBDF9FC90BB0}"/>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026495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FCD88A7-8EBB-43E1-AB26-941303AA589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CEDBF4CA-4B3B-47DC-AC91-7CC00B696E9A}"/>
              </a:ext>
            </a:extLst>
          </p:cNvPr>
          <p:cNvSpPr>
            <a:spLocks noGrp="1"/>
          </p:cNvSpPr>
          <p:nvPr>
            <p:ph type="title"/>
          </p:nvPr>
        </p:nvSpPr>
        <p:spPr>
          <a:xfrm>
            <a:off x="839689" y="457200"/>
            <a:ext cx="3931725"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4900BA-A396-46B0-A22B-E6A8AD387DC8}"/>
              </a:ext>
            </a:extLst>
          </p:cNvPr>
          <p:cNvSpPr>
            <a:spLocks noGrp="1"/>
          </p:cNvSpPr>
          <p:nvPr>
            <p:ph type="pic" idx="1"/>
          </p:nvPr>
        </p:nvSpPr>
        <p:spPr>
          <a:xfrm>
            <a:off x="5182513" y="987446"/>
            <a:ext cx="6171397"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0F30CA7-1F4D-40C1-9A6A-040327EAE209}"/>
              </a:ext>
            </a:extLst>
          </p:cNvPr>
          <p:cNvSpPr>
            <a:spLocks noGrp="1"/>
          </p:cNvSpPr>
          <p:nvPr>
            <p:ph type="body" sz="half" idx="2"/>
          </p:nvPr>
        </p:nvSpPr>
        <p:spPr>
          <a:xfrm>
            <a:off x="839689" y="2057400"/>
            <a:ext cx="39317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11032F2-F618-4746-9BAE-D6D1CB3D4F36}"/>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5/6/2024</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652D1357-92FD-4B75-BF6D-B58B3069948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A2FC0E1B-A2C9-4098-AFC0-7ED63619D901}"/>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4913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and Content" preserve="1" userDrawn="1">
  <p:cSld name="1_Title and Content">
    <p:spTree>
      <p:nvGrpSpPr>
        <p:cNvPr id="1" name="Shape 26"/>
        <p:cNvGrpSpPr/>
        <p:nvPr/>
      </p:nvGrpSpPr>
      <p:grpSpPr>
        <a:xfrm>
          <a:off x="0" y="0"/>
          <a:ext cx="0" cy="0"/>
          <a:chOff x="0" y="0"/>
          <a:chExt cx="0" cy="0"/>
        </a:xfrm>
      </p:grpSpPr>
      <p:pic>
        <p:nvPicPr>
          <p:cNvPr id="27" name="Google Shape;27;p9"/>
          <p:cNvPicPr preferRelativeResize="0"/>
          <p:nvPr/>
        </p:nvPicPr>
        <p:blipFill rotWithShape="1">
          <a:blip r:embed="rId2">
            <a:alphaModFix/>
          </a:blip>
          <a:srcRect/>
          <a:stretch/>
        </p:blipFill>
        <p:spPr>
          <a:xfrm>
            <a:off x="0" y="0"/>
            <a:ext cx="12190413" cy="6858000"/>
          </a:xfrm>
          <a:prstGeom prst="rect">
            <a:avLst/>
          </a:prstGeom>
          <a:noFill/>
          <a:ln>
            <a:noFill/>
          </a:ln>
        </p:spPr>
      </p:pic>
      <p:sp>
        <p:nvSpPr>
          <p:cNvPr id="30" name="Google Shape;30;p9"/>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5/6/2024</a:t>
            </a:fld>
            <a:endParaRPr lang="en-US"/>
          </a:p>
        </p:txBody>
      </p:sp>
      <p:sp>
        <p:nvSpPr>
          <p:cNvPr id="31" name="Google Shape;31;p9"/>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2" name="Google Shape;32;p9"/>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317509024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56C6A0C5-A58D-497D-87A0-F926B583C14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Title 1">
            <a:extLst>
              <a:ext uri="{FF2B5EF4-FFF2-40B4-BE49-F238E27FC236}">
                <a16:creationId xmlns:a16="http://schemas.microsoft.com/office/drawing/2014/main" id="{8DAED18E-A2B7-4E79-BCB2-5A940B92F77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A76CAEA-67BE-4816-B1E7-41658737EAF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E957672-735A-48CF-B4BE-6D36071204BD}"/>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8FE929CE-D546-45E7-9512-43EAA33AD84F}"/>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DCB64245-321E-4D0A-977E-D09E6120CE57}"/>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4661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3AE678F-A982-4A11-B6D5-E4EA8E0CAA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0" y="2004"/>
            <a:ext cx="12183293" cy="6853994"/>
          </a:xfrm>
          <a:prstGeom prst="rect">
            <a:avLst/>
          </a:prstGeom>
        </p:spPr>
      </p:pic>
      <p:sp>
        <p:nvSpPr>
          <p:cNvPr id="2" name="Vertical Title 1">
            <a:extLst>
              <a:ext uri="{FF2B5EF4-FFF2-40B4-BE49-F238E27FC236}">
                <a16:creationId xmlns:a16="http://schemas.microsoft.com/office/drawing/2014/main" id="{9401CF19-F0A5-4049-B00B-5887BAD1E986}"/>
              </a:ext>
            </a:extLst>
          </p:cNvPr>
          <p:cNvSpPr>
            <a:spLocks noGrp="1"/>
          </p:cNvSpPr>
          <p:nvPr>
            <p:ph type="title" orient="vert"/>
          </p:nvPr>
        </p:nvSpPr>
        <p:spPr>
          <a:xfrm>
            <a:off x="8723764" y="365125"/>
            <a:ext cx="2628558"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CFEB78-67CD-4D61-A945-C99A96A6C12F}"/>
              </a:ext>
            </a:extLst>
          </p:cNvPr>
          <p:cNvSpPr>
            <a:spLocks noGrp="1"/>
          </p:cNvSpPr>
          <p:nvPr>
            <p:ph type="body" orient="vert" idx="1"/>
          </p:nvPr>
        </p:nvSpPr>
        <p:spPr>
          <a:xfrm>
            <a:off x="838091" y="365125"/>
            <a:ext cx="7733293"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3EC5EB8-55E4-40D3-9444-A75EEE310818}"/>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5C24AE4C-470C-4596-927E-BEBE02463E15}"/>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E848276C-9A0E-4BF6-88D9-D4C27235EE16}"/>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71818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49D5-D9AD-4ACB-B6FF-2DAC3709B963}"/>
              </a:ext>
            </a:extLst>
          </p:cNvPr>
          <p:cNvSpPr>
            <a:spLocks noGrp="1"/>
          </p:cNvSpPr>
          <p:nvPr>
            <p:ph type="title"/>
          </p:nvPr>
        </p:nvSpPr>
        <p:spPr>
          <a:xfrm>
            <a:off x="839689" y="365129"/>
            <a:ext cx="10514231"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4FFB89-B9BD-4AE7-AEE1-E3D3BB9C45D1}"/>
              </a:ext>
            </a:extLst>
          </p:cNvPr>
          <p:cNvSpPr>
            <a:spLocks noGrp="1"/>
          </p:cNvSpPr>
          <p:nvPr>
            <p:ph type="body" idx="1"/>
          </p:nvPr>
        </p:nvSpPr>
        <p:spPr>
          <a:xfrm>
            <a:off x="839689" y="1681163"/>
            <a:ext cx="51571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655F649-BCD4-4DF4-9D3A-5A1788C1E30D}"/>
              </a:ext>
            </a:extLst>
          </p:cNvPr>
          <p:cNvSpPr>
            <a:spLocks noGrp="1"/>
          </p:cNvSpPr>
          <p:nvPr>
            <p:ph sz="half" idx="2"/>
          </p:nvPr>
        </p:nvSpPr>
        <p:spPr>
          <a:xfrm>
            <a:off x="839689"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6077461-4DD8-41EB-BB6D-74D8AE1E7512}"/>
              </a:ext>
            </a:extLst>
          </p:cNvPr>
          <p:cNvSpPr>
            <a:spLocks noGrp="1"/>
          </p:cNvSpPr>
          <p:nvPr>
            <p:ph type="body" sz="quarter" idx="3"/>
          </p:nvPr>
        </p:nvSpPr>
        <p:spPr>
          <a:xfrm>
            <a:off x="6171407" y="1681163"/>
            <a:ext cx="5182513"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49960BD7-E350-4338-AE4E-097AA1748BE0}"/>
              </a:ext>
            </a:extLst>
          </p:cNvPr>
          <p:cNvSpPr>
            <a:spLocks noGrp="1"/>
          </p:cNvSpPr>
          <p:nvPr>
            <p:ph sz="quarter" idx="4"/>
          </p:nvPr>
        </p:nvSpPr>
        <p:spPr>
          <a:xfrm>
            <a:off x="6171407"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9C91111-8CC6-49E8-AFF4-460D7AA5C404}"/>
              </a:ext>
            </a:extLst>
          </p:cNvPr>
          <p:cNvSpPr>
            <a:spLocks noGrp="1"/>
          </p:cNvSpPr>
          <p:nvPr>
            <p:ph type="dt" sz="half" idx="10"/>
          </p:nvPr>
        </p:nvSpPr>
        <p:spPr/>
        <p:txBody>
          <a:bodyPr/>
          <a:lstStyle/>
          <a:p>
            <a:fld id="{FE1C8935-5503-46B3-AA64-FDD06962785D}" type="datetimeFigureOut">
              <a:rPr lang="en-US" smtClean="0">
                <a:solidFill>
                  <a:prstClr val="black">
                    <a:tint val="75000"/>
                  </a:prstClr>
                </a:solidFill>
              </a:rPr>
              <a:pPr/>
              <a:t>5/6/2024</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AEB47E37-C210-4655-8E14-302E21E832C7}"/>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E78A9EA-D7E5-4BBD-AB42-C9A78E6B6603}"/>
              </a:ext>
            </a:extLst>
          </p:cNvPr>
          <p:cNvSpPr>
            <a:spLocks noGrp="1"/>
          </p:cNvSpPr>
          <p:nvPr>
            <p:ph type="sldNum" sz="quarter" idx="12"/>
          </p:nvPr>
        </p:nvSpPr>
        <p:spPr/>
        <p:txBody>
          <a:bodyPr/>
          <a:lstStyle/>
          <a:p>
            <a:fld id="{9306B73E-E889-4101-943F-C932486AC50A}" type="slidenum">
              <a:rPr lang="en-US" smtClean="0">
                <a:solidFill>
                  <a:prstClr val="black">
                    <a:tint val="75000"/>
                  </a:prstClr>
                </a:solidFill>
              </a:rPr>
              <a:pPr/>
              <a:t>‹#›</a:t>
            </a:fld>
            <a:endParaRPr lang="en-US">
              <a:solidFill>
                <a:prstClr val="black">
                  <a:tint val="75000"/>
                </a:prstClr>
              </a:solidFill>
            </a:endParaRPr>
          </a:p>
        </p:txBody>
      </p:sp>
      <p:pic>
        <p:nvPicPr>
          <p:cNvPr id="11" name="Picture 10">
            <a:extLst>
              <a:ext uri="{FF2B5EF4-FFF2-40B4-BE49-F238E27FC236}">
                <a16:creationId xmlns:a16="http://schemas.microsoft.com/office/drawing/2014/main" id="{3A878C85-2C2D-4555-91B2-7F695AA418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90412" cy="6858000"/>
          </a:xfrm>
          <a:prstGeom prst="rect">
            <a:avLst/>
          </a:prstGeom>
        </p:spPr>
      </p:pic>
    </p:spTree>
    <p:extLst>
      <p:ext uri="{BB962C8B-B14F-4D97-AF65-F5344CB8AC3E}">
        <p14:creationId xmlns:p14="http://schemas.microsoft.com/office/powerpoint/2010/main" val="27143801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userDrawn="1">
  <p:cSld name="1_Title Slide">
    <p:spTree>
      <p:nvGrpSpPr>
        <p:cNvPr id="1" name="Shape 11"/>
        <p:cNvGrpSpPr/>
        <p:nvPr/>
      </p:nvGrpSpPr>
      <p:grpSpPr>
        <a:xfrm>
          <a:off x="0" y="0"/>
          <a:ext cx="0" cy="0"/>
          <a:chOff x="0" y="0"/>
          <a:chExt cx="0" cy="0"/>
        </a:xfrm>
      </p:grpSpPr>
      <p:pic>
        <p:nvPicPr>
          <p:cNvPr id="12" name="Google Shape;12;p7"/>
          <p:cNvPicPr preferRelativeResize="0"/>
          <p:nvPr/>
        </p:nvPicPr>
        <p:blipFill rotWithShape="1">
          <a:blip r:embed="rId2">
            <a:alphaModFix/>
          </a:blip>
          <a:srcRect/>
          <a:stretch/>
        </p:blipFill>
        <p:spPr>
          <a:xfrm>
            <a:off x="-101433" y="-90897"/>
            <a:ext cx="12612046" cy="7095200"/>
          </a:xfrm>
          <a:prstGeom prst="rect">
            <a:avLst/>
          </a:prstGeom>
          <a:noFill/>
          <a:ln>
            <a:noFill/>
          </a:ln>
        </p:spPr>
      </p:pic>
      <p:sp>
        <p:nvSpPr>
          <p:cNvPr id="15" name="Google Shape;15;p7"/>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5/6/2024</a:t>
            </a:fld>
            <a:endParaRPr lang="en-US"/>
          </a:p>
        </p:txBody>
      </p:sp>
      <p:sp>
        <p:nvSpPr>
          <p:cNvPr id="16" name="Google Shape;16;p7"/>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17" name="Google Shape;17;p7"/>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
        <p:nvSpPr>
          <p:cNvPr id="18" name="Google Shape;18;p7"/>
          <p:cNvSpPr/>
          <p:nvPr/>
        </p:nvSpPr>
        <p:spPr>
          <a:xfrm>
            <a:off x="2629020" y="1930595"/>
            <a:ext cx="851912" cy="852023"/>
          </a:xfrm>
          <a:prstGeom prst="ellipse">
            <a:avLst/>
          </a:prstGeom>
          <a:solidFill>
            <a:srgbClr val="FEE599"/>
          </a:solidFill>
          <a:ln>
            <a:noFill/>
          </a:ln>
        </p:spPr>
        <p:txBody>
          <a:bodyPr spcFirstLastPara="1" wrap="square" lIns="91413" tIns="45694" rIns="91413" bIns="45694" anchor="ctr" anchorCtr="0">
            <a:noAutofit/>
          </a:bodyPr>
          <a:lstStyle/>
          <a:p>
            <a:pPr marL="0" marR="0" lvl="0" indent="0" algn="ctr" rtl="0">
              <a:spcBef>
                <a:spcPts val="0"/>
              </a:spcBef>
              <a:spcAft>
                <a:spcPts val="0"/>
              </a:spcAft>
              <a:buNone/>
            </a:pPr>
            <a:endParaRPr sz="1800" b="0" i="0" u="none" strike="noStrike" cap="none">
              <a:solidFill>
                <a:schemeClr val="lt1"/>
              </a:solidFill>
              <a:latin typeface="UTM Avo" panose="02040603050506020204" pitchFamily="18" charset="0"/>
              <a:ea typeface="Arial"/>
              <a:cs typeface="Arial"/>
              <a:sym typeface="Arial"/>
            </a:endParaRPr>
          </a:p>
        </p:txBody>
      </p:sp>
      <p:sp>
        <p:nvSpPr>
          <p:cNvPr id="7" name="Oval 6">
            <a:extLst>
              <a:ext uri="{FF2B5EF4-FFF2-40B4-BE49-F238E27FC236}">
                <a16:creationId xmlns:a16="http://schemas.microsoft.com/office/drawing/2014/main" id="{17BF076F-6224-47E3-96B3-B80FB5112ADE}"/>
              </a:ext>
            </a:extLst>
          </p:cNvPr>
          <p:cNvSpPr/>
          <p:nvPr userDrawn="1"/>
        </p:nvSpPr>
        <p:spPr>
          <a:xfrm>
            <a:off x="11181806" y="136524"/>
            <a:ext cx="1175657" cy="1227909"/>
          </a:xfrm>
          <a:prstGeom prst="ellipse">
            <a:avLst/>
          </a:prstGeom>
          <a:solidFill>
            <a:srgbClr val="29AE9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94227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2_Title and Content" preserve="1" userDrawn="1">
  <p:cSld name="2_Title and Content">
    <p:spTree>
      <p:nvGrpSpPr>
        <p:cNvPr id="1" name="Shape 33"/>
        <p:cNvGrpSpPr/>
        <p:nvPr/>
      </p:nvGrpSpPr>
      <p:grpSpPr>
        <a:xfrm>
          <a:off x="0" y="0"/>
          <a:ext cx="0" cy="0"/>
          <a:chOff x="0" y="0"/>
          <a:chExt cx="0" cy="0"/>
        </a:xfrm>
      </p:grpSpPr>
      <p:pic>
        <p:nvPicPr>
          <p:cNvPr id="34" name="Google Shape;34;p10"/>
          <p:cNvPicPr preferRelativeResize="0"/>
          <p:nvPr/>
        </p:nvPicPr>
        <p:blipFill rotWithShape="1">
          <a:blip r:embed="rId2">
            <a:alphaModFix/>
          </a:blip>
          <a:srcRect/>
          <a:stretch/>
        </p:blipFill>
        <p:spPr>
          <a:xfrm>
            <a:off x="0" y="0"/>
            <a:ext cx="12190413" cy="6858000"/>
          </a:xfrm>
          <a:prstGeom prst="rect">
            <a:avLst/>
          </a:prstGeom>
          <a:noFill/>
          <a:ln>
            <a:noFill/>
          </a:ln>
        </p:spPr>
      </p:pic>
      <p:sp>
        <p:nvSpPr>
          <p:cNvPr id="37" name="Google Shape;37;p10"/>
          <p:cNvSpPr txBox="1">
            <a:spLocks noGrp="1"/>
          </p:cNvSpPr>
          <p:nvPr>
            <p:ph type="dt" idx="10"/>
          </p:nvPr>
        </p:nvSpPr>
        <p:spPr>
          <a:xfrm>
            <a:off x="838091" y="6356351"/>
            <a:ext cx="2742843"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fld id="{C354FBDB-570B-47DF-96E0-31EC931D5420}" type="datetimeFigureOut">
              <a:rPr lang="en-US" smtClean="0"/>
              <a:pPr/>
              <a:t>5/6/2024</a:t>
            </a:fld>
            <a:endParaRPr lang="en-US"/>
          </a:p>
        </p:txBody>
      </p:sp>
      <p:sp>
        <p:nvSpPr>
          <p:cNvPr id="38" name="Google Shape;38;p10"/>
          <p:cNvSpPr txBox="1">
            <a:spLocks noGrp="1"/>
          </p:cNvSpPr>
          <p:nvPr>
            <p:ph type="ftr" idx="11"/>
          </p:nvPr>
        </p:nvSpPr>
        <p:spPr>
          <a:xfrm>
            <a:off x="4038075" y="6356351"/>
            <a:ext cx="4114264"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lang="en-US"/>
          </a:p>
        </p:txBody>
      </p:sp>
      <p:sp>
        <p:nvSpPr>
          <p:cNvPr id="39" name="Google Shape;39;p10"/>
          <p:cNvSpPr txBox="1">
            <a:spLocks noGrp="1"/>
          </p:cNvSpPr>
          <p:nvPr>
            <p:ph type="sldNum" idx="12"/>
          </p:nvPr>
        </p:nvSpPr>
        <p:spPr>
          <a:xfrm>
            <a:off x="8609479" y="6356351"/>
            <a:ext cx="2742843"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7FA4BBA6-1016-4661-98DC-FB176A95F2CF}" type="slidenum">
              <a:rPr lang="en-US" smtClean="0"/>
              <a:pPr/>
              <a:t>‹#›</a:t>
            </a:fld>
            <a:endParaRPr lang="en-US"/>
          </a:p>
        </p:txBody>
      </p:sp>
    </p:spTree>
    <p:extLst>
      <p:ext uri="{BB962C8B-B14F-4D97-AF65-F5344CB8AC3E}">
        <p14:creationId xmlns:p14="http://schemas.microsoft.com/office/powerpoint/2010/main" val="42021170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122363"/>
            <a:ext cx="9142810" cy="2387600"/>
          </a:xfrm>
        </p:spPr>
        <p:txBody>
          <a:bodyPr anchor="b"/>
          <a:lstStyle>
            <a:lvl1pPr algn="ctr">
              <a:defRPr sz="5999"/>
            </a:lvl1pPr>
          </a:lstStyle>
          <a:p>
            <a:r>
              <a:rPr lang="en-US"/>
              <a:t>Click to edit Master title style</a:t>
            </a:r>
            <a:endParaRPr lang="en-US" dirty="0"/>
          </a:p>
        </p:txBody>
      </p:sp>
      <p:sp>
        <p:nvSpPr>
          <p:cNvPr id="3" name="Subtitle 2"/>
          <p:cNvSpPr>
            <a:spLocks noGrp="1"/>
          </p:cNvSpPr>
          <p:nvPr>
            <p:ph type="subTitle" idx="1"/>
          </p:nvPr>
        </p:nvSpPr>
        <p:spPr>
          <a:xfrm>
            <a:off x="1523802" y="3602038"/>
            <a:ext cx="9142810" cy="1655762"/>
          </a:xfr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5124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E2F20FC-145E-4034-86AC-8B4FEA629A51}" type="datetimeFigureOut">
              <a:rPr lang="zh-CN" altLang="en-US" smtClean="0"/>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21720619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759" y="1709773"/>
            <a:ext cx="10514231" cy="2852737"/>
          </a:xfrm>
        </p:spPr>
        <p:txBody>
          <a:bodyPr anchor="b"/>
          <a:lstStyle>
            <a:lvl1pPr>
              <a:defRPr sz="5999"/>
            </a:lvl1pPr>
          </a:lstStyle>
          <a:p>
            <a:r>
              <a:rPr lang="en-US"/>
              <a:t>Click to edit Master title style</a:t>
            </a:r>
            <a:endParaRPr lang="en-US" dirty="0"/>
          </a:p>
        </p:txBody>
      </p:sp>
      <p:sp>
        <p:nvSpPr>
          <p:cNvPr id="3" name="Text Placeholder 2"/>
          <p:cNvSpPr>
            <a:spLocks noGrp="1"/>
          </p:cNvSpPr>
          <p:nvPr>
            <p:ph type="body" idx="1"/>
          </p:nvPr>
        </p:nvSpPr>
        <p:spPr>
          <a:xfrm>
            <a:off x="831759" y="4589498"/>
            <a:ext cx="10514231" cy="1500187"/>
          </a:xfrm>
        </p:spPr>
        <p:txBody>
          <a:bodyPr/>
          <a:lstStyle>
            <a:lvl1pPr marL="0" indent="0">
              <a:buNone/>
              <a:defRPr sz="2400">
                <a:solidFill>
                  <a:schemeClr val="tx1">
                    <a:tint val="75000"/>
                  </a:schemeClr>
                </a:solidFill>
              </a:defRPr>
            </a:lvl1pPr>
            <a:lvl2pPr marL="457154" indent="0">
              <a:buNone/>
              <a:defRPr sz="2000">
                <a:solidFill>
                  <a:schemeClr val="tx1">
                    <a:tint val="75000"/>
                  </a:schemeClr>
                </a:solidFill>
              </a:defRPr>
            </a:lvl2pPr>
            <a:lvl3pPr marL="914309" indent="0">
              <a:buNone/>
              <a:defRPr sz="1800">
                <a:solidFill>
                  <a:schemeClr val="tx1">
                    <a:tint val="75000"/>
                  </a:schemeClr>
                </a:solidFill>
              </a:defRPr>
            </a:lvl3pPr>
            <a:lvl4pPr marL="1371463" indent="0">
              <a:buNone/>
              <a:defRPr sz="1600">
                <a:solidFill>
                  <a:schemeClr val="tx1">
                    <a:tint val="75000"/>
                  </a:schemeClr>
                </a:solidFill>
              </a:defRPr>
            </a:lvl4pPr>
            <a:lvl5pPr marL="1828617" indent="0">
              <a:buNone/>
              <a:defRPr sz="1600">
                <a:solidFill>
                  <a:schemeClr val="tx1">
                    <a:tint val="75000"/>
                  </a:schemeClr>
                </a:solidFill>
              </a:defRPr>
            </a:lvl5pPr>
            <a:lvl6pPr marL="2285771" indent="0">
              <a:buNone/>
              <a:defRPr sz="1600">
                <a:solidFill>
                  <a:schemeClr val="tx1">
                    <a:tint val="75000"/>
                  </a:schemeClr>
                </a:solidFill>
              </a:defRPr>
            </a:lvl6pPr>
            <a:lvl7pPr marL="2742926" indent="0">
              <a:buNone/>
              <a:defRPr sz="1600">
                <a:solidFill>
                  <a:schemeClr val="tx1">
                    <a:tint val="75000"/>
                  </a:schemeClr>
                </a:solidFill>
              </a:defRPr>
            </a:lvl7pPr>
            <a:lvl8pPr marL="3200080" indent="0">
              <a:buNone/>
              <a:defRPr sz="1600">
                <a:solidFill>
                  <a:schemeClr val="tx1">
                    <a:tint val="75000"/>
                  </a:schemeClr>
                </a:solidFill>
              </a:defRPr>
            </a:lvl8pPr>
            <a:lvl9pPr marL="3657234"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E2F20FC-145E-4034-86AC-8B4FEA629A51}" type="datetimeFigureOut">
              <a:rPr lang="zh-CN" altLang="en-US" smtClean="0"/>
              <a:t>2024/5/6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82696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091"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1396" y="1825625"/>
            <a:ext cx="518092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E2F20FC-145E-4034-86AC-8B4FEA629A51}" type="datetimeFigureOut">
              <a:rPr lang="zh-CN" altLang="en-US" smtClean="0"/>
              <a:t>2024/5/6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083038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696" y="365129"/>
            <a:ext cx="1051423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696" y="1681163"/>
            <a:ext cx="5157116"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4" name="Content Placeholder 3"/>
          <p:cNvSpPr>
            <a:spLocks noGrp="1"/>
          </p:cNvSpPr>
          <p:nvPr>
            <p:ph sz="half" idx="2"/>
          </p:nvPr>
        </p:nvSpPr>
        <p:spPr>
          <a:xfrm>
            <a:off x="839696" y="2505075"/>
            <a:ext cx="51571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1414" y="1681163"/>
            <a:ext cx="5182513" cy="823912"/>
          </a:xfrm>
        </p:spPr>
        <p:txBody>
          <a:bodyPr anchor="b"/>
          <a:lstStyle>
            <a:lvl1pPr marL="0" indent="0">
              <a:buNone/>
              <a:defRPr sz="2400" b="1"/>
            </a:lvl1pPr>
            <a:lvl2pPr marL="457154" indent="0">
              <a:buNone/>
              <a:defRPr sz="2000" b="1"/>
            </a:lvl2pPr>
            <a:lvl3pPr marL="914309" indent="0">
              <a:buNone/>
              <a:defRPr sz="1800" b="1"/>
            </a:lvl3pPr>
            <a:lvl4pPr marL="1371463" indent="0">
              <a:buNone/>
              <a:defRPr sz="1600" b="1"/>
            </a:lvl4pPr>
            <a:lvl5pPr marL="1828617" indent="0">
              <a:buNone/>
              <a:defRPr sz="1600" b="1"/>
            </a:lvl5pPr>
            <a:lvl6pPr marL="2285771" indent="0">
              <a:buNone/>
              <a:defRPr sz="1600" b="1"/>
            </a:lvl6pPr>
            <a:lvl7pPr marL="2742926" indent="0">
              <a:buNone/>
              <a:defRPr sz="1600" b="1"/>
            </a:lvl7pPr>
            <a:lvl8pPr marL="3200080" indent="0">
              <a:buNone/>
              <a:defRPr sz="1600" b="1"/>
            </a:lvl8pPr>
            <a:lvl9pPr marL="3657234" indent="0">
              <a:buNone/>
              <a:defRPr sz="1600" b="1"/>
            </a:lvl9pPr>
          </a:lstStyle>
          <a:p>
            <a:pPr lvl="0"/>
            <a:r>
              <a:rPr lang="en-US"/>
              <a:t>Edit Master text styles</a:t>
            </a:r>
          </a:p>
        </p:txBody>
      </p:sp>
      <p:sp>
        <p:nvSpPr>
          <p:cNvPr id="6" name="Content Placeholder 5"/>
          <p:cNvSpPr>
            <a:spLocks noGrp="1"/>
          </p:cNvSpPr>
          <p:nvPr>
            <p:ph sz="quarter" idx="4"/>
          </p:nvPr>
        </p:nvSpPr>
        <p:spPr>
          <a:xfrm>
            <a:off x="6171414" y="2505075"/>
            <a:ext cx="5182513"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E2F20FC-145E-4034-86AC-8B4FEA629A51}" type="datetimeFigureOut">
              <a:rPr lang="zh-CN" altLang="en-US" smtClean="0"/>
              <a:t>2024/5/6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F5917A1-3B14-48C2-8A2E-F3CB7EC45231}" type="slidenum">
              <a:rPr lang="zh-CN" altLang="en-US" smtClean="0"/>
              <a:t>‹#›</a:t>
            </a:fld>
            <a:endParaRPr lang="zh-CN" altLang="en-US"/>
          </a:p>
        </p:txBody>
      </p:sp>
    </p:spTree>
    <p:extLst>
      <p:ext uri="{BB962C8B-B14F-4D97-AF65-F5344CB8AC3E}">
        <p14:creationId xmlns:p14="http://schemas.microsoft.com/office/powerpoint/2010/main" val="3048939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108" y="365129"/>
            <a:ext cx="10514231"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108"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108" y="6356385"/>
            <a:ext cx="2742843" cy="365125"/>
          </a:xfrm>
          <a:prstGeom prst="rect">
            <a:avLst/>
          </a:prstGeom>
        </p:spPr>
        <p:txBody>
          <a:bodyPr vert="horz" lIns="91440" tIns="45720" rIns="91440" bIns="45720" rtlCol="0" anchor="ctr"/>
          <a:lstStyle>
            <a:lvl1pPr algn="l">
              <a:defRPr sz="1200">
                <a:solidFill>
                  <a:schemeClr val="tx1">
                    <a:tint val="75000"/>
                  </a:schemeClr>
                </a:solidFill>
                <a:latin typeface="UTM Avo" panose="02040603050506020204" pitchFamily="18" charset="0"/>
              </a:defRPr>
            </a:lvl1pPr>
          </a:lstStyle>
          <a:p>
            <a:fld id="{CE2F20FC-145E-4034-86AC-8B4FEA629A51}" type="datetimeFigureOut">
              <a:rPr lang="zh-CN" altLang="en-US" smtClean="0"/>
              <a:pPr/>
              <a:t>2024/5/6</a:t>
            </a:fld>
            <a:endParaRPr lang="zh-CN" altLang="en-US"/>
          </a:p>
        </p:txBody>
      </p:sp>
      <p:sp>
        <p:nvSpPr>
          <p:cNvPr id="5" name="Footer Placeholder 4"/>
          <p:cNvSpPr>
            <a:spLocks noGrp="1"/>
          </p:cNvSpPr>
          <p:nvPr>
            <p:ph type="ftr" sz="quarter" idx="3"/>
          </p:nvPr>
        </p:nvSpPr>
        <p:spPr>
          <a:xfrm>
            <a:off x="4038075" y="6356385"/>
            <a:ext cx="4114264" cy="365125"/>
          </a:xfrm>
          <a:prstGeom prst="rect">
            <a:avLst/>
          </a:prstGeom>
        </p:spPr>
        <p:txBody>
          <a:bodyPr vert="horz" lIns="91440" tIns="45720" rIns="91440" bIns="45720" rtlCol="0" anchor="ctr"/>
          <a:lstStyle>
            <a:lvl1pPr algn="ctr">
              <a:defRPr sz="1200">
                <a:solidFill>
                  <a:schemeClr val="tx1">
                    <a:tint val="75000"/>
                  </a:schemeClr>
                </a:solidFill>
                <a:latin typeface="UTM Avo" panose="02040603050506020204" pitchFamily="18" charset="0"/>
              </a:defRPr>
            </a:lvl1pPr>
          </a:lstStyle>
          <a:p>
            <a:endParaRPr lang="zh-CN" altLang="en-US"/>
          </a:p>
        </p:txBody>
      </p:sp>
      <p:sp>
        <p:nvSpPr>
          <p:cNvPr id="6" name="Slide Number Placeholder 5"/>
          <p:cNvSpPr>
            <a:spLocks noGrp="1"/>
          </p:cNvSpPr>
          <p:nvPr>
            <p:ph type="sldNum" sz="quarter" idx="4"/>
          </p:nvPr>
        </p:nvSpPr>
        <p:spPr>
          <a:xfrm>
            <a:off x="8609479" y="6356385"/>
            <a:ext cx="2742843" cy="365125"/>
          </a:xfrm>
          <a:prstGeom prst="rect">
            <a:avLst/>
          </a:prstGeom>
        </p:spPr>
        <p:txBody>
          <a:bodyPr vert="horz" lIns="91440" tIns="45720" rIns="91440" bIns="45720" rtlCol="0" anchor="ctr"/>
          <a:lstStyle>
            <a:lvl1pPr algn="r">
              <a:defRPr sz="1200">
                <a:solidFill>
                  <a:schemeClr val="tx1">
                    <a:tint val="75000"/>
                  </a:schemeClr>
                </a:solidFill>
                <a:latin typeface="UTM Avo" panose="02040603050506020204" pitchFamily="18" charset="0"/>
              </a:defRPr>
            </a:lvl1pPr>
          </a:lstStyle>
          <a:p>
            <a:fld id="{FF5917A1-3B14-48C2-8A2E-F3CB7EC45231}" type="slidenum">
              <a:rPr lang="zh-CN" altLang="en-US" smtClean="0"/>
              <a:pPr/>
              <a:t>‹#›</a:t>
            </a:fld>
            <a:endParaRPr lang="zh-CN" altLang="en-US"/>
          </a:p>
        </p:txBody>
      </p:sp>
    </p:spTree>
    <p:extLst>
      <p:ext uri="{BB962C8B-B14F-4D97-AF65-F5344CB8AC3E}">
        <p14:creationId xmlns:p14="http://schemas.microsoft.com/office/powerpoint/2010/main" val="2999488757"/>
      </p:ext>
    </p:extLst>
  </p:cSld>
  <p:clrMap bg1="lt1" tx1="dk1" bg2="lt2" tx2="dk2" accent1="accent1" accent2="accent2" accent3="accent3" accent4="accent4" accent5="accent5" accent6="accent6" hlink="hlink" folHlink="folHlink"/>
  <p:sldLayoutIdLst>
    <p:sldLayoutId id="2147483863" r:id="rId1"/>
    <p:sldLayoutId id="2147483864" r:id="rId2"/>
    <p:sldLayoutId id="2147483865" r:id="rId3"/>
    <p:sldLayoutId id="2147483866" r:id="rId4"/>
    <p:sldLayoutId id="2147483696" r:id="rId5"/>
    <p:sldLayoutId id="2147483697" r:id="rId6"/>
    <p:sldLayoutId id="2147483698" r:id="rId7"/>
    <p:sldLayoutId id="2147483699" r:id="rId8"/>
    <p:sldLayoutId id="2147483700" r:id="rId9"/>
    <p:sldLayoutId id="2147483701" r:id="rId10"/>
    <p:sldLayoutId id="2147483702" r:id="rId11"/>
    <p:sldLayoutId id="2147483703" r:id="rId12"/>
    <p:sldLayoutId id="2147483704" r:id="rId13"/>
    <p:sldLayoutId id="2147483705" r:id="rId14"/>
    <p:sldLayoutId id="2147483706" r:id="rId15"/>
    <p:sldLayoutId id="2147483694" r:id="rId16"/>
    <p:sldLayoutId id="2147483693" r:id="rId17"/>
    <p:sldLayoutId id="2147483692" r:id="rId18"/>
    <p:sldLayoutId id="2147483687" r:id="rId19"/>
    <p:sldLayoutId id="2147483867" r:id="rId20"/>
  </p:sldLayoutIdLst>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txStyles>
    <p:titleStyle>
      <a:lvl1pPr algn="l" defTabSz="914309"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77" indent="-228577" algn="l" defTabSz="914309" rtl="0" eaLnBrk="1" latinLnBrk="0" hangingPunct="1">
        <a:lnSpc>
          <a:spcPct val="90000"/>
        </a:lnSpc>
        <a:spcBef>
          <a:spcPts val="1000"/>
        </a:spcBef>
        <a:buFont typeface="Arial" panose="020B0604020202020204" pitchFamily="34" charset="0"/>
        <a:buChar char="•"/>
        <a:defRPr sz="2800" kern="1200">
          <a:solidFill>
            <a:schemeClr val="tx1"/>
          </a:solidFill>
          <a:latin typeface="UTM Avo" panose="02040603050506020204" pitchFamily="18" charset="0"/>
          <a:ea typeface="+mn-ea"/>
          <a:cs typeface="+mn-cs"/>
        </a:defRPr>
      </a:lvl1pPr>
      <a:lvl2pPr marL="685731" indent="-228577" algn="l" defTabSz="914309" rtl="0" eaLnBrk="1" latinLnBrk="0" hangingPunct="1">
        <a:lnSpc>
          <a:spcPct val="90000"/>
        </a:lnSpc>
        <a:spcBef>
          <a:spcPts val="500"/>
        </a:spcBef>
        <a:buFont typeface="Arial" panose="020B0604020202020204" pitchFamily="34" charset="0"/>
        <a:buChar char="•"/>
        <a:defRPr sz="2400" kern="1200">
          <a:solidFill>
            <a:schemeClr val="tx1"/>
          </a:solidFill>
          <a:latin typeface="UTM Avo" panose="02040603050506020204" pitchFamily="18" charset="0"/>
          <a:ea typeface="+mn-ea"/>
          <a:cs typeface="+mn-cs"/>
        </a:defRPr>
      </a:lvl2pPr>
      <a:lvl3pPr marL="1142886" indent="-228577" algn="l" defTabSz="914309" rtl="0" eaLnBrk="1" latinLnBrk="0" hangingPunct="1">
        <a:lnSpc>
          <a:spcPct val="90000"/>
        </a:lnSpc>
        <a:spcBef>
          <a:spcPts val="500"/>
        </a:spcBef>
        <a:buFont typeface="Arial" panose="020B0604020202020204" pitchFamily="34" charset="0"/>
        <a:buChar char="•"/>
        <a:defRPr sz="2000" kern="1200">
          <a:solidFill>
            <a:schemeClr val="tx1"/>
          </a:solidFill>
          <a:latin typeface="UTM Avo" panose="02040603050506020204" pitchFamily="18" charset="0"/>
          <a:ea typeface="+mn-ea"/>
          <a:cs typeface="+mn-cs"/>
        </a:defRPr>
      </a:lvl3pPr>
      <a:lvl4pPr marL="1600040"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4pPr>
      <a:lvl5pPr marL="2057194"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UTM Avo" panose="02040603050506020204" pitchFamily="18" charset="0"/>
          <a:ea typeface="+mn-ea"/>
          <a:cs typeface="+mn-cs"/>
        </a:defRPr>
      </a:lvl5pPr>
      <a:lvl6pPr marL="2514349"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503"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657"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811" indent="-228577" algn="l" defTabSz="914309"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09" rtl="0" eaLnBrk="1" latinLnBrk="0" hangingPunct="1">
        <a:defRPr sz="1800" kern="1200">
          <a:solidFill>
            <a:schemeClr val="tx1"/>
          </a:solidFill>
          <a:latin typeface="+mn-lt"/>
          <a:ea typeface="+mn-ea"/>
          <a:cs typeface="+mn-cs"/>
        </a:defRPr>
      </a:lvl1pPr>
      <a:lvl2pPr marL="457154" algn="l" defTabSz="914309" rtl="0" eaLnBrk="1" latinLnBrk="0" hangingPunct="1">
        <a:defRPr sz="1800" kern="1200">
          <a:solidFill>
            <a:schemeClr val="tx1"/>
          </a:solidFill>
          <a:latin typeface="+mn-lt"/>
          <a:ea typeface="+mn-ea"/>
          <a:cs typeface="+mn-cs"/>
        </a:defRPr>
      </a:lvl2pPr>
      <a:lvl3pPr marL="914309" algn="l" defTabSz="914309" rtl="0" eaLnBrk="1" latinLnBrk="0" hangingPunct="1">
        <a:defRPr sz="1800" kern="1200">
          <a:solidFill>
            <a:schemeClr val="tx1"/>
          </a:solidFill>
          <a:latin typeface="+mn-lt"/>
          <a:ea typeface="+mn-ea"/>
          <a:cs typeface="+mn-cs"/>
        </a:defRPr>
      </a:lvl3pPr>
      <a:lvl4pPr marL="1371463" algn="l" defTabSz="914309" rtl="0" eaLnBrk="1" latinLnBrk="0" hangingPunct="1">
        <a:defRPr sz="1800" kern="1200">
          <a:solidFill>
            <a:schemeClr val="tx1"/>
          </a:solidFill>
          <a:latin typeface="+mn-lt"/>
          <a:ea typeface="+mn-ea"/>
          <a:cs typeface="+mn-cs"/>
        </a:defRPr>
      </a:lvl4pPr>
      <a:lvl5pPr marL="1828617" algn="l" defTabSz="914309" rtl="0" eaLnBrk="1" latinLnBrk="0" hangingPunct="1">
        <a:defRPr sz="1800" kern="1200">
          <a:solidFill>
            <a:schemeClr val="tx1"/>
          </a:solidFill>
          <a:latin typeface="+mn-lt"/>
          <a:ea typeface="+mn-ea"/>
          <a:cs typeface="+mn-cs"/>
        </a:defRPr>
      </a:lvl5pPr>
      <a:lvl6pPr marL="2285771" algn="l" defTabSz="914309" rtl="0" eaLnBrk="1" latinLnBrk="0" hangingPunct="1">
        <a:defRPr sz="1800" kern="1200">
          <a:solidFill>
            <a:schemeClr val="tx1"/>
          </a:solidFill>
          <a:latin typeface="+mn-lt"/>
          <a:ea typeface="+mn-ea"/>
          <a:cs typeface="+mn-cs"/>
        </a:defRPr>
      </a:lvl6pPr>
      <a:lvl7pPr marL="2742926" algn="l" defTabSz="914309" rtl="0" eaLnBrk="1" latinLnBrk="0" hangingPunct="1">
        <a:defRPr sz="1800" kern="1200">
          <a:solidFill>
            <a:schemeClr val="tx1"/>
          </a:solidFill>
          <a:latin typeface="+mn-lt"/>
          <a:ea typeface="+mn-ea"/>
          <a:cs typeface="+mn-cs"/>
        </a:defRPr>
      </a:lvl7pPr>
      <a:lvl8pPr marL="3200080" algn="l" defTabSz="914309" rtl="0" eaLnBrk="1" latinLnBrk="0" hangingPunct="1">
        <a:defRPr sz="1800" kern="1200">
          <a:solidFill>
            <a:schemeClr val="tx1"/>
          </a:solidFill>
          <a:latin typeface="+mn-lt"/>
          <a:ea typeface="+mn-ea"/>
          <a:cs typeface="+mn-cs"/>
        </a:defRPr>
      </a:lvl8pPr>
      <a:lvl9pPr marL="3657234" algn="l" defTabSz="914309"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EE5A00-8F8E-42AF-90E2-066651466F4C}"/>
              </a:ext>
            </a:extLst>
          </p:cNvPr>
          <p:cNvSpPr>
            <a:spLocks noGrp="1"/>
          </p:cNvSpPr>
          <p:nvPr>
            <p:ph type="title"/>
          </p:nvPr>
        </p:nvSpPr>
        <p:spPr>
          <a:xfrm>
            <a:off x="838101" y="365129"/>
            <a:ext cx="10514231"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ED880EE-B25B-4758-91EB-EBD635871C9E}"/>
              </a:ext>
            </a:extLst>
          </p:cNvPr>
          <p:cNvSpPr>
            <a:spLocks noGrp="1"/>
          </p:cNvSpPr>
          <p:nvPr>
            <p:ph type="body" idx="1"/>
          </p:nvPr>
        </p:nvSpPr>
        <p:spPr>
          <a:xfrm>
            <a:off x="838101" y="1825625"/>
            <a:ext cx="10514231"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D8255D9-F2D3-47EC-8DB1-5B378E86D5ED}"/>
              </a:ext>
            </a:extLst>
          </p:cNvPr>
          <p:cNvSpPr>
            <a:spLocks noGrp="1"/>
          </p:cNvSpPr>
          <p:nvPr>
            <p:ph type="dt" sz="half" idx="2"/>
          </p:nvPr>
        </p:nvSpPr>
        <p:spPr>
          <a:xfrm>
            <a:off x="838101" y="6356371"/>
            <a:ext cx="2742843"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FE1C8935-5503-46B3-AA64-FDD06962785D}" type="datetimeFigureOut">
              <a:rPr lang="en-US" smtClean="0">
                <a:solidFill>
                  <a:prstClr val="black">
                    <a:tint val="75000"/>
                  </a:prstClr>
                </a:solidFill>
              </a:rPr>
              <a:pPr defTabSz="914400"/>
              <a:t>5/6/2024</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FC92A118-F643-4454-B34F-A87946B13FE2}"/>
              </a:ext>
            </a:extLst>
          </p:cNvPr>
          <p:cNvSpPr>
            <a:spLocks noGrp="1"/>
          </p:cNvSpPr>
          <p:nvPr>
            <p:ph type="ftr" sz="quarter" idx="3"/>
          </p:nvPr>
        </p:nvSpPr>
        <p:spPr>
          <a:xfrm>
            <a:off x="4038075" y="6356371"/>
            <a:ext cx="4114264"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53A72231-B6D0-41EB-A4EC-39B7F5689F88}"/>
              </a:ext>
            </a:extLst>
          </p:cNvPr>
          <p:cNvSpPr>
            <a:spLocks noGrp="1"/>
          </p:cNvSpPr>
          <p:nvPr>
            <p:ph type="sldNum" sz="quarter" idx="4"/>
          </p:nvPr>
        </p:nvSpPr>
        <p:spPr>
          <a:xfrm>
            <a:off x="8609479" y="6356371"/>
            <a:ext cx="2742843"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9306B73E-E889-4101-943F-C932486AC50A}"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507452453"/>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868"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3.xml"/><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slideLayout" Target="../slideLayouts/slideLayout25.xml"/><Relationship Id="rId7" Type="http://schemas.openxmlformats.org/officeDocument/2006/relationships/image" Target="../media/image37.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media" Target="../media/media1.mp3"/><Relationship Id="rId7" Type="http://schemas.openxmlformats.org/officeDocument/2006/relationships/image" Target="../media/image3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5" Type="http://schemas.openxmlformats.org/officeDocument/2006/relationships/slideLayout" Target="../slideLayouts/slideLayout25.xml"/><Relationship Id="rId10" Type="http://schemas.openxmlformats.org/officeDocument/2006/relationships/image" Target="../media/image40.png"/><Relationship Id="rId4" Type="http://schemas.openxmlformats.org/officeDocument/2006/relationships/audio" Target="../media/media1.mp3"/><Relationship Id="rId9" Type="http://schemas.openxmlformats.org/officeDocument/2006/relationships/image" Target="../media/image38.png"/></Relationships>
</file>

<file path=ppt/slides/_rels/slide17.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1.mp3"/><Relationship Id="rId7" Type="http://schemas.openxmlformats.org/officeDocument/2006/relationships/image" Target="../media/image35.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11" Type="http://schemas.openxmlformats.org/officeDocument/2006/relationships/image" Target="../media/image40.png"/><Relationship Id="rId5" Type="http://schemas.openxmlformats.org/officeDocument/2006/relationships/slideLayout" Target="../slideLayouts/slideLayout25.xml"/><Relationship Id="rId10" Type="http://schemas.openxmlformats.org/officeDocument/2006/relationships/image" Target="../media/image39.png"/><Relationship Id="rId4" Type="http://schemas.openxmlformats.org/officeDocument/2006/relationships/audio" Target="../media/media1.mp3"/><Relationship Id="rId9" Type="http://schemas.openxmlformats.org/officeDocument/2006/relationships/image" Target="../media/image41.png"/></Relationships>
</file>

<file path=ppt/slides/_rels/slide18.xml.rels><?xml version="1.0" encoding="UTF-8" standalone="yes"?>
<Relationships xmlns="http://schemas.openxmlformats.org/package/2006/relationships"><Relationship Id="rId8" Type="http://schemas.openxmlformats.org/officeDocument/2006/relationships/image" Target="../media/image39.png"/><Relationship Id="rId3" Type="http://schemas.microsoft.com/office/2007/relationships/media" Target="../media/media1.mp3"/><Relationship Id="rId7" Type="http://schemas.openxmlformats.org/officeDocument/2006/relationships/image" Target="../media/image42.png"/><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26.png"/><Relationship Id="rId5" Type="http://schemas.openxmlformats.org/officeDocument/2006/relationships/slideLayout" Target="../slideLayouts/slideLayout25.xml"/><Relationship Id="rId10" Type="http://schemas.openxmlformats.org/officeDocument/2006/relationships/image" Target="../media/image40.png"/><Relationship Id="rId4" Type="http://schemas.openxmlformats.org/officeDocument/2006/relationships/audio" Target="../media/media1.mp3"/><Relationship Id="rId9" Type="http://schemas.openxmlformats.org/officeDocument/2006/relationships/image" Target="../media/image38.png"/></Relationships>
</file>

<file path=ppt/slides/_rels/slide19.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media" Target="../media/media1.mp3"/><Relationship Id="rId7" Type="http://schemas.openxmlformats.org/officeDocument/2006/relationships/image" Target="../media/image42.png"/><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26.png"/><Relationship Id="rId5" Type="http://schemas.openxmlformats.org/officeDocument/2006/relationships/slideLayout" Target="../slideLayouts/slideLayout25.xml"/><Relationship Id="rId10" Type="http://schemas.openxmlformats.org/officeDocument/2006/relationships/image" Target="../media/image40.png"/><Relationship Id="rId4" Type="http://schemas.openxmlformats.org/officeDocument/2006/relationships/audio" Target="../media/media1.mp3"/><Relationship Id="rId9" Type="http://schemas.openxmlformats.org/officeDocument/2006/relationships/image" Target="../media/image39.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6.png"/><Relationship Id="rId1" Type="http://schemas.openxmlformats.org/officeDocument/2006/relationships/slideLayout" Target="../slideLayouts/slideLayout23.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6.png"/><Relationship Id="rId1" Type="http://schemas.openxmlformats.org/officeDocument/2006/relationships/slideLayout" Target="../slideLayouts/slideLayout27.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6.png"/><Relationship Id="rId1" Type="http://schemas.openxmlformats.org/officeDocument/2006/relationships/slideLayout" Target="../slideLayouts/slideLayout25.xml"/></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26.png"/><Relationship Id="rId1" Type="http://schemas.openxmlformats.org/officeDocument/2006/relationships/slideLayout" Target="../slideLayouts/slideLayout27.xml"/><Relationship Id="rId4" Type="http://schemas.openxmlformats.org/officeDocument/2006/relationships/image" Target="../media/image4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4.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2.png"/><Relationship Id="rId3" Type="http://schemas.openxmlformats.org/officeDocument/2006/relationships/audio" Target="../media/audio1.wav"/><Relationship Id="rId7" Type="http://schemas.openxmlformats.org/officeDocument/2006/relationships/image" Target="../media/image17.png"/><Relationship Id="rId12"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11.xml"/><Relationship Id="rId6" Type="http://schemas.openxmlformats.org/officeDocument/2006/relationships/image" Target="../media/image15.png"/><Relationship Id="rId11" Type="http://schemas.openxmlformats.org/officeDocument/2006/relationships/image" Target="../media/image21.png"/><Relationship Id="rId5" Type="http://schemas.openxmlformats.org/officeDocument/2006/relationships/image" Target="../media/image14.png"/><Relationship Id="rId15" Type="http://schemas.openxmlformats.org/officeDocument/2006/relationships/image" Target="../media/image16.png"/><Relationship Id="rId10" Type="http://schemas.openxmlformats.org/officeDocument/2006/relationships/image" Target="../media/image20.png"/><Relationship Id="rId4" Type="http://schemas.openxmlformats.org/officeDocument/2006/relationships/audio" Target="../media/audio2.wav"/><Relationship Id="rId9" Type="http://schemas.openxmlformats.org/officeDocument/2006/relationships/image" Target="../media/image19.png"/><Relationship Id="rId14" Type="http://schemas.openxmlformats.org/officeDocument/2006/relationships/image" Target="../media/image24.png"/></Relationships>
</file>

<file path=ppt/slides/_rels/slide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AC7166-F503-422D-BDE1-A83D50999971}"/>
              </a:ext>
            </a:extLst>
          </p:cNvPr>
          <p:cNvSpPr/>
          <p:nvPr/>
        </p:nvSpPr>
        <p:spPr>
          <a:xfrm>
            <a:off x="9470679" y="44554"/>
            <a:ext cx="2563522" cy="584775"/>
          </a:xfrm>
          <a:prstGeom prst="rect">
            <a:avLst/>
          </a:prstGeom>
        </p:spPr>
        <p:txBody>
          <a:bodyPr wrap="none">
            <a:spAutoFit/>
          </a:bodyPr>
          <a:lstStyle/>
          <a:p>
            <a:pPr defTabSz="914309">
              <a:defRPr/>
            </a:pPr>
            <a:r>
              <a:rPr lang="en-US" sz="3200" dirty="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TIẾNG VIỆT 2</a:t>
            </a:r>
          </a:p>
        </p:txBody>
      </p:sp>
      <p:sp>
        <p:nvSpPr>
          <p:cNvPr id="8" name="Rectangle 7">
            <a:extLst>
              <a:ext uri="{FF2B5EF4-FFF2-40B4-BE49-F238E27FC236}">
                <a16:creationId xmlns:a16="http://schemas.microsoft.com/office/drawing/2014/main" id="{43101047-25E6-45B1-9FAC-C1D2B827DC01}"/>
              </a:ext>
            </a:extLst>
          </p:cNvPr>
          <p:cNvSpPr/>
          <p:nvPr/>
        </p:nvSpPr>
        <p:spPr>
          <a:xfrm>
            <a:off x="11043225" y="629329"/>
            <a:ext cx="990976" cy="461665"/>
          </a:xfrm>
          <a:prstGeom prst="rect">
            <a:avLst/>
          </a:prstGeom>
        </p:spPr>
        <p:txBody>
          <a:bodyPr wrap="none">
            <a:spAutoFit/>
          </a:bodyPr>
          <a:lstStyle/>
          <a:p>
            <a:pPr algn="ctr" defTabSz="914309">
              <a:defRPr/>
            </a:pPr>
            <a:r>
              <a:rPr lang="en-US" sz="2400" dirty="0" err="1">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Tập</a:t>
            </a:r>
            <a:r>
              <a:rPr lang="en-US" sz="2400" dirty="0">
                <a:solidFill>
                  <a:prstClr val="white"/>
                </a:solidFill>
                <a:effectLst>
                  <a:outerShdw blurRad="38100" dist="38100" dir="2700000" algn="tl">
                    <a:srgbClr val="000000">
                      <a:alpha val="43137"/>
                    </a:srgbClr>
                  </a:outerShdw>
                </a:effectLst>
                <a:latin typeface="UTM Avo" panose="02040603050506020204" pitchFamily="18" charset="0"/>
                <a:cs typeface="Arial" panose="020B0604020202020204" pitchFamily="34" charset="0"/>
              </a:rPr>
              <a:t> 1</a:t>
            </a:r>
          </a:p>
        </p:txBody>
      </p:sp>
      <p:sp>
        <p:nvSpPr>
          <p:cNvPr id="9" name="Rectangle 8">
            <a:extLst>
              <a:ext uri="{FF2B5EF4-FFF2-40B4-BE49-F238E27FC236}">
                <a16:creationId xmlns:a16="http://schemas.microsoft.com/office/drawing/2014/main" id="{BDA144B1-BC48-4FB5-81A0-5EEE0F41D92F}"/>
              </a:ext>
            </a:extLst>
          </p:cNvPr>
          <p:cNvSpPr/>
          <p:nvPr/>
        </p:nvSpPr>
        <p:spPr>
          <a:xfrm>
            <a:off x="1095783" y="1675769"/>
            <a:ext cx="10671511" cy="2466701"/>
          </a:xfrm>
          <a:prstGeom prst="rect">
            <a:avLst/>
          </a:prstGeom>
        </p:spPr>
        <p:txBody>
          <a:bodyPr wrap="none">
            <a:spAutoFit/>
          </a:bodyPr>
          <a:lstStyle/>
          <a:p>
            <a:pPr algn="ctr" defTabSz="914309">
              <a:lnSpc>
                <a:spcPct val="150000"/>
              </a:lnSpc>
              <a:defRPr/>
            </a:pPr>
            <a:r>
              <a:rPr lang="en-US" sz="5500" b="1" dirty="0" err="1">
                <a:solidFill>
                  <a:srgbClr val="002060"/>
                </a:solidFill>
                <a:latin typeface="UTM Avo" panose="02040603050506020204" pitchFamily="18" charset="0"/>
                <a:cs typeface="Arial" panose="020B0604020202020204" pitchFamily="34" charset="0"/>
              </a:rPr>
              <a:t>Tuần</a:t>
            </a:r>
            <a:r>
              <a:rPr lang="en-US" sz="5500" b="1" dirty="0">
                <a:solidFill>
                  <a:srgbClr val="002060"/>
                </a:solidFill>
                <a:latin typeface="UTM Avo" panose="02040603050506020204" pitchFamily="18" charset="0"/>
                <a:cs typeface="Arial" panose="020B0604020202020204" pitchFamily="34" charset="0"/>
              </a:rPr>
              <a:t> 15</a:t>
            </a:r>
          </a:p>
          <a:p>
            <a:pPr algn="ctr" defTabSz="914309">
              <a:lnSpc>
                <a:spcPct val="150000"/>
              </a:lnSpc>
              <a:defRPr/>
            </a:pPr>
            <a:r>
              <a:rPr lang="en-US" sz="5500" b="1" dirty="0" err="1">
                <a:solidFill>
                  <a:srgbClr val="FF0000"/>
                </a:solidFill>
                <a:latin typeface="UTM Avo" panose="02040603050506020204" pitchFamily="18" charset="0"/>
                <a:cs typeface="Arial" panose="020B0604020202020204" pitchFamily="34" charset="0"/>
              </a:rPr>
              <a:t>Bài</a:t>
            </a:r>
            <a:r>
              <a:rPr lang="en-US" sz="5500" b="1" dirty="0">
                <a:solidFill>
                  <a:srgbClr val="FF0000"/>
                </a:solidFill>
                <a:latin typeface="UTM Avo" panose="02040603050506020204" pitchFamily="18" charset="0"/>
                <a:cs typeface="Arial" panose="020B0604020202020204" pitchFamily="34" charset="0"/>
              </a:rPr>
              <a:t> </a:t>
            </a:r>
            <a:r>
              <a:rPr lang="en-US" sz="5500" b="1" dirty="0" err="1">
                <a:solidFill>
                  <a:srgbClr val="FF0000"/>
                </a:solidFill>
                <a:latin typeface="UTM Avo" panose="02040603050506020204" pitchFamily="18" charset="0"/>
                <a:cs typeface="Arial" panose="020B0604020202020204" pitchFamily="34" charset="0"/>
              </a:rPr>
              <a:t>đọc</a:t>
            </a:r>
            <a:r>
              <a:rPr lang="en-US" sz="5500" b="1" dirty="0">
                <a:solidFill>
                  <a:srgbClr val="FF0000"/>
                </a:solidFill>
                <a:latin typeface="UTM Avo" panose="02040603050506020204" pitchFamily="18" charset="0"/>
                <a:cs typeface="Arial" panose="020B0604020202020204" pitchFamily="34" charset="0"/>
              </a:rPr>
              <a:t> 2: </a:t>
            </a:r>
            <a:r>
              <a:rPr lang="en-US" sz="5500" b="1" dirty="0" err="1">
                <a:solidFill>
                  <a:srgbClr val="FF0000"/>
                </a:solidFill>
                <a:latin typeface="UTM Avo" panose="02040603050506020204" pitchFamily="18" charset="0"/>
                <a:cs typeface="Arial" panose="020B0604020202020204" pitchFamily="34" charset="0"/>
              </a:rPr>
              <a:t>Sự</a:t>
            </a:r>
            <a:r>
              <a:rPr lang="en-US" sz="5500" b="1" dirty="0">
                <a:solidFill>
                  <a:srgbClr val="FF0000"/>
                </a:solidFill>
                <a:latin typeface="UTM Avo" panose="02040603050506020204" pitchFamily="18" charset="0"/>
                <a:cs typeface="Arial" panose="020B0604020202020204" pitchFamily="34" charset="0"/>
              </a:rPr>
              <a:t> </a:t>
            </a:r>
            <a:r>
              <a:rPr lang="en-US" sz="5500" b="1" dirty="0" err="1">
                <a:solidFill>
                  <a:srgbClr val="FF0000"/>
                </a:solidFill>
                <a:latin typeface="UTM Avo" panose="02040603050506020204" pitchFamily="18" charset="0"/>
                <a:cs typeface="Arial" panose="020B0604020202020204" pitchFamily="34" charset="0"/>
              </a:rPr>
              <a:t>tích</a:t>
            </a:r>
            <a:r>
              <a:rPr lang="en-US" sz="5500" b="1" dirty="0">
                <a:solidFill>
                  <a:srgbClr val="FF0000"/>
                </a:solidFill>
                <a:latin typeface="UTM Avo" panose="02040603050506020204" pitchFamily="18" charset="0"/>
                <a:cs typeface="Arial" panose="020B0604020202020204" pitchFamily="34" charset="0"/>
              </a:rPr>
              <a:t> </a:t>
            </a:r>
            <a:r>
              <a:rPr lang="en-US" sz="5500" b="1" dirty="0" err="1">
                <a:solidFill>
                  <a:srgbClr val="FF0000"/>
                </a:solidFill>
                <a:latin typeface="UTM Avo" panose="02040603050506020204" pitchFamily="18" charset="0"/>
                <a:cs typeface="Arial" panose="020B0604020202020204" pitchFamily="34" charset="0"/>
              </a:rPr>
              <a:t>cây</a:t>
            </a:r>
            <a:r>
              <a:rPr lang="en-US" sz="5500" b="1" dirty="0">
                <a:solidFill>
                  <a:srgbClr val="FF0000"/>
                </a:solidFill>
                <a:latin typeface="UTM Avo" panose="02040603050506020204" pitchFamily="18" charset="0"/>
                <a:cs typeface="Arial" panose="020B0604020202020204" pitchFamily="34" charset="0"/>
              </a:rPr>
              <a:t> </a:t>
            </a:r>
            <a:r>
              <a:rPr lang="en-US" sz="5500" b="1" dirty="0" err="1">
                <a:solidFill>
                  <a:srgbClr val="FF0000"/>
                </a:solidFill>
                <a:latin typeface="UTM Avo" panose="02040603050506020204" pitchFamily="18" charset="0"/>
                <a:cs typeface="Arial" panose="020B0604020202020204" pitchFamily="34" charset="0"/>
              </a:rPr>
              <a:t>vú</a:t>
            </a:r>
            <a:r>
              <a:rPr lang="en-US" sz="5500" b="1" dirty="0">
                <a:solidFill>
                  <a:srgbClr val="FF0000"/>
                </a:solidFill>
                <a:latin typeface="UTM Avo" panose="02040603050506020204" pitchFamily="18" charset="0"/>
                <a:cs typeface="Arial" panose="020B0604020202020204" pitchFamily="34" charset="0"/>
              </a:rPr>
              <a:t> </a:t>
            </a:r>
            <a:r>
              <a:rPr lang="en-US" sz="5500" b="1" dirty="0" err="1">
                <a:solidFill>
                  <a:srgbClr val="FF0000"/>
                </a:solidFill>
                <a:latin typeface="UTM Avo" panose="02040603050506020204" pitchFamily="18" charset="0"/>
                <a:cs typeface="Arial" panose="020B0604020202020204" pitchFamily="34" charset="0"/>
              </a:rPr>
              <a:t>sữa</a:t>
            </a:r>
            <a:endParaRPr lang="en-US" sz="5500" b="1" dirty="0">
              <a:solidFill>
                <a:srgbClr val="FF0000"/>
              </a:solidFill>
              <a:latin typeface="UTM Avo" panose="02040603050506020204" pitchFamily="18" charset="0"/>
              <a:cs typeface="Arial" panose="020B0604020202020204" pitchFamily="34" charset="0"/>
            </a:endParaRPr>
          </a:p>
        </p:txBody>
      </p:sp>
    </p:spTree>
    <p:extLst>
      <p:ext uri="{BB962C8B-B14F-4D97-AF65-F5344CB8AC3E}">
        <p14:creationId xmlns:p14="http://schemas.microsoft.com/office/powerpoint/2010/main" val="5270025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advTm="400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26">
            <a:extLst>
              <a:ext uri="{FF2B5EF4-FFF2-40B4-BE49-F238E27FC236}">
                <a16:creationId xmlns:a16="http://schemas.microsoft.com/office/drawing/2014/main" id="{02E0E028-6C36-46B4-A12F-AC212E2F54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5" name="Title 4">
            <a:extLst>
              <a:ext uri="{FF2B5EF4-FFF2-40B4-BE49-F238E27FC236}">
                <a16:creationId xmlns:a16="http://schemas.microsoft.com/office/drawing/2014/main" id="{1AEC9DEF-C941-4CB3-B6C1-6849232DAF98}"/>
              </a:ext>
            </a:extLst>
          </p:cNvPr>
          <p:cNvSpPr>
            <a:spLocks noGrp="1"/>
          </p:cNvSpPr>
          <p:nvPr>
            <p:ph type="title"/>
          </p:nvPr>
        </p:nvSpPr>
        <p:spPr>
          <a:xfrm>
            <a:off x="838090" y="600799"/>
            <a:ext cx="10514231" cy="1325563"/>
          </a:xfrm>
        </p:spPr>
        <p:txBody>
          <a:bodyPr/>
          <a:lstStyle/>
          <a:p>
            <a:r>
              <a:rPr lang="en-US" dirty="0"/>
              <a:t>               </a:t>
            </a:r>
          </a:p>
        </p:txBody>
      </p:sp>
      <p:sp>
        <p:nvSpPr>
          <p:cNvPr id="9" name="Rectangle 8">
            <a:extLst>
              <a:ext uri="{FF2B5EF4-FFF2-40B4-BE49-F238E27FC236}">
                <a16:creationId xmlns:a16="http://schemas.microsoft.com/office/drawing/2014/main" id="{1B554BC0-E354-4576-9BA5-ABAB91CB55BD}"/>
              </a:ext>
            </a:extLst>
          </p:cNvPr>
          <p:cNvSpPr/>
          <p:nvPr/>
        </p:nvSpPr>
        <p:spPr>
          <a:xfrm>
            <a:off x="4387546" y="529524"/>
            <a:ext cx="4023858" cy="584775"/>
          </a:xfrm>
          <a:prstGeom prst="rect">
            <a:avLst/>
          </a:prstGeom>
        </p:spPr>
        <p:txBody>
          <a:bodyPr wrap="none">
            <a:spAutoFit/>
          </a:bodyPr>
          <a:lstStyle/>
          <a:p>
            <a:r>
              <a:rPr lang="en-US" sz="3200" b="1" dirty="0" err="1">
                <a:solidFill>
                  <a:srgbClr val="FF0000"/>
                </a:solidFill>
                <a:cs typeface="Times New Roman" pitchFamily="18" charset="0"/>
              </a:rPr>
              <a:t>Sự</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tích</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cây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vú</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sữa</a:t>
            </a:r>
            <a:endParaRPr lang="vi-VN" sz="3200" b="1" dirty="0">
              <a:solidFill>
                <a:srgbClr val="FF0000"/>
              </a:solidFill>
              <a:cs typeface="Times New Roman" pitchFamily="18" charset="0"/>
            </a:endParaRPr>
          </a:p>
        </p:txBody>
      </p:sp>
      <p:sp>
        <p:nvSpPr>
          <p:cNvPr id="10" name="Rectangle 9">
            <a:extLst>
              <a:ext uri="{FF2B5EF4-FFF2-40B4-BE49-F238E27FC236}">
                <a16:creationId xmlns:a16="http://schemas.microsoft.com/office/drawing/2014/main" id="{83DD28FC-910B-4425-8DAB-D217524D13EC}"/>
              </a:ext>
            </a:extLst>
          </p:cNvPr>
          <p:cNvSpPr/>
          <p:nvPr/>
        </p:nvSpPr>
        <p:spPr>
          <a:xfrm>
            <a:off x="231692" y="1359623"/>
            <a:ext cx="7912212" cy="1723549"/>
          </a:xfrm>
          <a:prstGeom prst="rect">
            <a:avLst/>
          </a:prstGeom>
        </p:spPr>
        <p:txBody>
          <a:bodyPr wrap="square">
            <a:spAutoFit/>
          </a:bodyPr>
          <a:lstStyle/>
          <a:p>
            <a:pPr indent="280988">
              <a:spcAft>
                <a:spcPts val="1200"/>
              </a:spcAft>
            </a:pPr>
            <a:r>
              <a:rPr lang="vi-VN" sz="2400" dirty="0">
                <a:cs typeface="Times New Roman" pitchFamily="18" charset="0"/>
              </a:rPr>
              <a:t>    1. Ngày xưa, có một cậu bé ham chơi. Một lần, bị mẹ mắng, </a:t>
            </a:r>
            <a:r>
              <a:rPr lang="vi-VN" sz="2400">
                <a:cs typeface="Times New Roman" pitchFamily="18" charset="0"/>
              </a:rPr>
              <a:t>cậu </a:t>
            </a:r>
            <a:r>
              <a:rPr lang="en-US" sz="2400">
                <a:cs typeface="Times New Roman" pitchFamily="18" charset="0"/>
              </a:rPr>
              <a:t>                    </a:t>
            </a:r>
            <a:r>
              <a:rPr lang="vi-VN" sz="2400">
                <a:cs typeface="Times New Roman" pitchFamily="18" charset="0"/>
              </a:rPr>
              <a:t>bỏ </a:t>
            </a:r>
            <a:r>
              <a:rPr lang="vi-VN" sz="2400" dirty="0">
                <a:cs typeface="Times New Roman" pitchFamily="18" charset="0"/>
              </a:rPr>
              <a:t>đi. </a:t>
            </a:r>
            <a:r>
              <a:rPr lang="vi-VN" sz="2400">
                <a:cs typeface="Times New Roman" pitchFamily="18" charset="0"/>
              </a:rPr>
              <a:t>Cậu </a:t>
            </a:r>
            <a:r>
              <a:rPr lang="en-US" sz="2400">
                <a:cs typeface="Times New Roman" pitchFamily="18" charset="0"/>
              </a:rPr>
              <a:t>           </a:t>
            </a:r>
            <a:r>
              <a:rPr lang="vi-VN" sz="2400">
                <a:cs typeface="Times New Roman" pitchFamily="18" charset="0"/>
              </a:rPr>
              <a:t>khắp </a:t>
            </a:r>
            <a:r>
              <a:rPr lang="vi-VN" sz="2400" dirty="0">
                <a:cs typeface="Times New Roman" pitchFamily="18" charset="0"/>
              </a:rPr>
              <a:t>nơi, chẳng nghĩ đến mẹ ở nhà mỏi mắt chờ mong.</a:t>
            </a:r>
          </a:p>
          <a:p>
            <a:pPr>
              <a:spcAft>
                <a:spcPts val="1200"/>
              </a:spcAft>
            </a:pPr>
            <a:r>
              <a:rPr lang="vi-VN" sz="2400">
                <a:cs typeface="Times New Roman" pitchFamily="18" charset="0"/>
              </a:rPr>
              <a:t>     </a:t>
            </a:r>
            <a:endParaRPr lang="vi-VN" sz="2400" dirty="0">
              <a:cs typeface="Times New Roman" pitchFamily="18" charset="0"/>
            </a:endParaRPr>
          </a:p>
        </p:txBody>
      </p:sp>
      <p:pic>
        <p:nvPicPr>
          <p:cNvPr id="11" name="Picture 2">
            <a:extLst>
              <a:ext uri="{FF2B5EF4-FFF2-40B4-BE49-F238E27FC236}">
                <a16:creationId xmlns:a16="http://schemas.microsoft.com/office/drawing/2014/main" id="{D538134A-E426-42DE-8438-583935150205}"/>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50000"/>
                    </a14:imgEffect>
                    <a14:imgEffect>
                      <a14:colorTemperature colorTemp="7200"/>
                    </a14:imgEffect>
                    <a14:imgEffect>
                      <a14:saturation sat="200000"/>
                    </a14:imgEffect>
                  </a14:imgLayer>
                </a14:imgProps>
              </a:ext>
              <a:ext uri="{28A0092B-C50C-407E-A947-70E740481C1C}">
                <a14:useLocalDpi xmlns:a14="http://schemas.microsoft.com/office/drawing/2010/main" val="0"/>
              </a:ext>
            </a:extLst>
          </a:blip>
          <a:srcRect l="7384" r="3103"/>
          <a:stretch/>
        </p:blipFill>
        <p:spPr bwMode="auto">
          <a:xfrm>
            <a:off x="8102615" y="1507139"/>
            <a:ext cx="3768479" cy="2986014"/>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a:extLst>
              <a:ext uri="{FF2B5EF4-FFF2-40B4-BE49-F238E27FC236}">
                <a16:creationId xmlns:a16="http://schemas.microsoft.com/office/drawing/2014/main" id="{DCDF0A14-F14C-402B-9445-8B1FE8CA4AB6}"/>
              </a:ext>
            </a:extLst>
          </p:cNvPr>
          <p:cNvSpPr/>
          <p:nvPr/>
        </p:nvSpPr>
        <p:spPr>
          <a:xfrm>
            <a:off x="532993" y="2625675"/>
            <a:ext cx="7200650" cy="1938992"/>
          </a:xfrm>
          <a:prstGeom prst="rect">
            <a:avLst/>
          </a:prstGeom>
        </p:spPr>
        <p:txBody>
          <a:bodyPr wrap="square">
            <a:spAutoFit/>
          </a:bodyPr>
          <a:lstStyle/>
          <a:p>
            <a:pPr indent="457200" algn="just"/>
            <a:r>
              <a:rPr lang="vi-VN" sz="2400">
                <a:cs typeface="Times New Roman" pitchFamily="18" charset="0"/>
              </a:rPr>
              <a:t>2. Một hôm, vừa đi vừa rét, cậu mới tìm đường về nhà. </a:t>
            </a:r>
            <a:endParaRPr lang="en-US" sz="2400">
              <a:cs typeface="Times New Roman" pitchFamily="18" charset="0"/>
            </a:endParaRPr>
          </a:p>
          <a:p>
            <a:pPr indent="398463"/>
            <a:r>
              <a:rPr lang="vi-VN" sz="2400">
                <a:cs typeface="Times New Roman" pitchFamily="18" charset="0"/>
              </a:rPr>
              <a:t>Ở nhà, cảnh vật vẫn như </a:t>
            </a:r>
            <a:r>
              <a:rPr lang="vi-VN" sz="2400" dirty="0">
                <a:cs typeface="Times New Roman" pitchFamily="18" charset="0"/>
              </a:rPr>
              <a:t>xưa,</a:t>
            </a:r>
            <a:r>
              <a:rPr lang="en-US" sz="2400" dirty="0">
                <a:cs typeface="Times New Roman" pitchFamily="18" charset="0"/>
              </a:rPr>
              <a:t> </a:t>
            </a:r>
            <a:r>
              <a:rPr lang="en-US" sz="2400">
                <a:cs typeface="Times New Roman" pitchFamily="18" charset="0"/>
              </a:rPr>
              <a:t>n</a:t>
            </a:r>
            <a:r>
              <a:rPr lang="vi-VN" sz="2400">
                <a:cs typeface="Times New Roman" pitchFamily="18" charset="0"/>
              </a:rPr>
              <a:t>hưng</a:t>
            </a:r>
            <a:r>
              <a:rPr lang="en-US" sz="2400">
                <a:cs typeface="Times New Roman" pitchFamily="18" charset="0"/>
              </a:rPr>
              <a:t> </a:t>
            </a:r>
            <a:r>
              <a:rPr lang="vi-VN" sz="2400">
                <a:cs typeface="Times New Roman" pitchFamily="18" charset="0"/>
              </a:rPr>
              <a:t>không </a:t>
            </a:r>
            <a:r>
              <a:rPr lang="vi-VN" sz="2400" dirty="0">
                <a:cs typeface="Times New Roman" pitchFamily="18" charset="0"/>
              </a:rPr>
              <a:t>thấy mẹ đâu. </a:t>
            </a:r>
            <a:r>
              <a:rPr lang="vi-VN" sz="2400">
                <a:cs typeface="Times New Roman" pitchFamily="18" charset="0"/>
              </a:rPr>
              <a:t>Cậu </a:t>
            </a:r>
            <a:r>
              <a:rPr lang="en-US" sz="2400">
                <a:cs typeface="Times New Roman" pitchFamily="18" charset="0"/>
              </a:rPr>
              <a:t>                    </a:t>
            </a:r>
            <a:r>
              <a:rPr lang="vi-VN" sz="2400">
                <a:cs typeface="Times New Roman" pitchFamily="18" charset="0"/>
              </a:rPr>
              <a:t>gọi </a:t>
            </a:r>
            <a:r>
              <a:rPr lang="vi-VN" sz="2400" dirty="0">
                <a:cs typeface="Times New Roman" pitchFamily="18" charset="0"/>
              </a:rPr>
              <a:t>mẹ, rồi ôm lấy một cây xanh trong vườn mà khóc</a:t>
            </a:r>
            <a:r>
              <a:rPr lang="vi-VN" sz="2400">
                <a:cs typeface="Times New Roman" pitchFamily="18" charset="0"/>
              </a:rPr>
              <a:t>. </a:t>
            </a:r>
            <a:endParaRPr lang="vi-VN" sz="2400" dirty="0"/>
          </a:p>
        </p:txBody>
      </p:sp>
      <p:sp>
        <p:nvSpPr>
          <p:cNvPr id="13" name="Flowchart: Terminator 12">
            <a:extLst>
              <a:ext uri="{FF2B5EF4-FFF2-40B4-BE49-F238E27FC236}">
                <a16:creationId xmlns:a16="http://schemas.microsoft.com/office/drawing/2014/main" id="{36026B5D-B80D-4889-87C4-E1DBC8B4F1FC}"/>
              </a:ext>
            </a:extLst>
          </p:cNvPr>
          <p:cNvSpPr/>
          <p:nvPr/>
        </p:nvSpPr>
        <p:spPr>
          <a:xfrm>
            <a:off x="319317" y="716016"/>
            <a:ext cx="3028135" cy="576685"/>
          </a:xfrm>
          <a:prstGeom prst="flowChartTerminator">
            <a:avLst/>
          </a:prstGeom>
          <a:solidFill>
            <a:schemeClr val="accent4">
              <a:lumMod val="75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cs typeface="Times New Roman" panose="02020603050405020304" pitchFamily="18" charset="0"/>
              </a:rPr>
              <a:t>LUYỆN ĐỌC</a:t>
            </a:r>
          </a:p>
        </p:txBody>
      </p:sp>
      <p:sp>
        <p:nvSpPr>
          <p:cNvPr id="14" name="Rectangle 13">
            <a:extLst>
              <a:ext uri="{FF2B5EF4-FFF2-40B4-BE49-F238E27FC236}">
                <a16:creationId xmlns:a16="http://schemas.microsoft.com/office/drawing/2014/main" id="{57EDA329-279D-4C23-B4A2-35F62E1309BC}"/>
              </a:ext>
            </a:extLst>
          </p:cNvPr>
          <p:cNvSpPr/>
          <p:nvPr/>
        </p:nvSpPr>
        <p:spPr>
          <a:xfrm>
            <a:off x="6255621" y="1724504"/>
            <a:ext cx="1034257" cy="461665"/>
          </a:xfrm>
          <a:prstGeom prst="rect">
            <a:avLst/>
          </a:prstGeom>
        </p:spPr>
        <p:txBody>
          <a:bodyPr wrap="none">
            <a:spAutoFit/>
          </a:bodyPr>
          <a:lstStyle/>
          <a:p>
            <a:r>
              <a:rPr lang="vi-VN" sz="2400" dirty="0">
                <a:cs typeface="Times New Roman" pitchFamily="18" charset="0"/>
              </a:rPr>
              <a:t>la cà </a:t>
            </a:r>
            <a:endParaRPr lang="en-US" sz="2400" dirty="0"/>
          </a:p>
        </p:txBody>
      </p:sp>
      <p:sp>
        <p:nvSpPr>
          <p:cNvPr id="17" name="Rectangle 16">
            <a:extLst>
              <a:ext uri="{FF2B5EF4-FFF2-40B4-BE49-F238E27FC236}">
                <a16:creationId xmlns:a16="http://schemas.microsoft.com/office/drawing/2014/main" id="{BAA66242-76C3-4AD0-9752-A3451AC394C0}"/>
              </a:ext>
            </a:extLst>
          </p:cNvPr>
          <p:cNvSpPr/>
          <p:nvPr/>
        </p:nvSpPr>
        <p:spPr>
          <a:xfrm>
            <a:off x="614096" y="6156206"/>
            <a:ext cx="12531246" cy="461665"/>
          </a:xfrm>
          <a:prstGeom prst="rect">
            <a:avLst/>
          </a:prstGeom>
        </p:spPr>
        <p:txBody>
          <a:bodyPr wrap="square">
            <a:spAutoFit/>
          </a:bodyPr>
          <a:lstStyle/>
          <a:p>
            <a:pPr>
              <a:spcAft>
                <a:spcPts val="1200"/>
              </a:spcAft>
            </a:pPr>
            <a:r>
              <a:rPr lang="vi-VN" sz="2400" b="1" dirty="0">
                <a:cs typeface="Times New Roman" pitchFamily="18" charset="0"/>
              </a:rPr>
              <a:t>Cậu la cà khắp nơi, chẳng nghĩ đến mẹ ở nhà mỏi mắt chờ mong.</a:t>
            </a:r>
          </a:p>
        </p:txBody>
      </p:sp>
      <p:cxnSp>
        <p:nvCxnSpPr>
          <p:cNvPr id="18" name="Straight Connector 17">
            <a:extLst>
              <a:ext uri="{FF2B5EF4-FFF2-40B4-BE49-F238E27FC236}">
                <a16:creationId xmlns:a16="http://schemas.microsoft.com/office/drawing/2014/main" id="{0B4A9160-6467-459E-A921-DCA5E24E73E0}"/>
              </a:ext>
            </a:extLst>
          </p:cNvPr>
          <p:cNvCxnSpPr/>
          <p:nvPr/>
        </p:nvCxnSpPr>
        <p:spPr>
          <a:xfrm flipH="1">
            <a:off x="3807824" y="6189524"/>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9C95C069-1B57-465B-AB4F-F04D3D81FD73}"/>
              </a:ext>
            </a:extLst>
          </p:cNvPr>
          <p:cNvCxnSpPr/>
          <p:nvPr/>
        </p:nvCxnSpPr>
        <p:spPr>
          <a:xfrm flipH="1">
            <a:off x="7946511" y="6163575"/>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681EEA98-712F-4E2C-B655-CFD41FDCEE81}"/>
              </a:ext>
            </a:extLst>
          </p:cNvPr>
          <p:cNvCxnSpPr/>
          <p:nvPr/>
        </p:nvCxnSpPr>
        <p:spPr>
          <a:xfrm flipH="1">
            <a:off x="11203284" y="6212782"/>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3E23DC00-F785-4C91-B88D-17B3BB2C10A8}"/>
              </a:ext>
            </a:extLst>
          </p:cNvPr>
          <p:cNvCxnSpPr/>
          <p:nvPr/>
        </p:nvCxnSpPr>
        <p:spPr>
          <a:xfrm flipH="1">
            <a:off x="11125232" y="6189524"/>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AAEFE183-19E1-4AA0-866B-83A4FC65DCE6}"/>
              </a:ext>
            </a:extLst>
          </p:cNvPr>
          <p:cNvSpPr/>
          <p:nvPr/>
        </p:nvSpPr>
        <p:spPr>
          <a:xfrm>
            <a:off x="476572" y="4539849"/>
            <a:ext cx="11713830" cy="1569660"/>
          </a:xfrm>
          <a:prstGeom prst="rect">
            <a:avLst/>
          </a:prstGeom>
        </p:spPr>
        <p:txBody>
          <a:bodyPr wrap="square">
            <a:spAutoFit/>
          </a:bodyPr>
          <a:lstStyle/>
          <a:p>
            <a:r>
              <a:rPr lang="vi-VN" sz="2400">
                <a:cs typeface="Times New Roman" pitchFamily="18" charset="0"/>
              </a:rPr>
              <a:t>Cậu </a:t>
            </a:r>
            <a:r>
              <a:rPr lang="vi-VN" sz="2400" dirty="0">
                <a:cs typeface="Times New Roman" pitchFamily="18" charset="0"/>
              </a:rPr>
              <a:t>khản tiếng gọi mẹ, rồi ôm lấy một cây xanh trong vườn mà khóc. Cây </a:t>
            </a:r>
            <a:r>
              <a:rPr lang="vi-VN" sz="2400">
                <a:cs typeface="Times New Roman" pitchFamily="18" charset="0"/>
              </a:rPr>
              <a:t>xanh bỗng</a:t>
            </a:r>
            <a:r>
              <a:rPr lang="en-US" sz="2400">
                <a:cs typeface="Times New Roman" pitchFamily="18" charset="0"/>
              </a:rPr>
              <a:t>             </a:t>
            </a:r>
            <a:r>
              <a:rPr lang="vi-VN" sz="2400">
                <a:cs typeface="Times New Roman" pitchFamily="18" charset="0"/>
              </a:rPr>
              <a:t>. Từ </a:t>
            </a:r>
            <a:r>
              <a:rPr lang="vi-VN" sz="2400" dirty="0">
                <a:cs typeface="Times New Roman" pitchFamily="18" charset="0"/>
              </a:rPr>
              <a:t>các cành lá, những đài hoa bé tí trổ ra, nở trắng như mây. Hoa tàn, quả xuất hiện, lớn nhanh</a:t>
            </a:r>
            <a:r>
              <a:rPr lang="vi-VN" sz="2400">
                <a:cs typeface="Times New Roman" pitchFamily="18" charset="0"/>
              </a:rPr>
              <a:t>, da</a:t>
            </a:r>
            <a:r>
              <a:rPr lang="en-US" sz="2400">
                <a:cs typeface="Times New Roman" pitchFamily="18" charset="0"/>
              </a:rPr>
              <a:t>                  </a:t>
            </a:r>
            <a:r>
              <a:rPr lang="vi-VN" sz="2400">
                <a:cs typeface="Times New Roman" pitchFamily="18" charset="0"/>
              </a:rPr>
              <a:t>, </a:t>
            </a:r>
            <a:r>
              <a:rPr lang="vi-VN" sz="2400" dirty="0">
                <a:cs typeface="Times New Roman" pitchFamily="18" charset="0"/>
              </a:rPr>
              <a:t>xanh óng ánh, rồi chín. Một quả rơi vào lòng cậu.</a:t>
            </a:r>
            <a:endParaRPr lang="vi-VN" sz="2400" dirty="0"/>
          </a:p>
        </p:txBody>
      </p:sp>
      <p:sp>
        <p:nvSpPr>
          <p:cNvPr id="23" name="Rectangle 22">
            <a:extLst>
              <a:ext uri="{FF2B5EF4-FFF2-40B4-BE49-F238E27FC236}">
                <a16:creationId xmlns:a16="http://schemas.microsoft.com/office/drawing/2014/main" id="{7ABE4587-5A62-4524-875F-D41169CD9A93}"/>
              </a:ext>
            </a:extLst>
          </p:cNvPr>
          <p:cNvSpPr/>
          <p:nvPr/>
        </p:nvSpPr>
        <p:spPr>
          <a:xfrm>
            <a:off x="2846795" y="1722526"/>
            <a:ext cx="1880643" cy="461665"/>
          </a:xfrm>
          <a:prstGeom prst="rect">
            <a:avLst/>
          </a:prstGeom>
        </p:spPr>
        <p:txBody>
          <a:bodyPr wrap="none">
            <a:spAutoFit/>
          </a:bodyPr>
          <a:lstStyle/>
          <a:p>
            <a:r>
              <a:rPr lang="en-US" sz="2400">
                <a:cs typeface="Times New Roman" pitchFamily="18" charset="0"/>
              </a:rPr>
              <a:t>vùng vằng</a:t>
            </a:r>
            <a:r>
              <a:rPr lang="vi-VN" sz="2400">
                <a:cs typeface="Times New Roman" pitchFamily="18" charset="0"/>
              </a:rPr>
              <a:t> </a:t>
            </a:r>
            <a:endParaRPr lang="en-US" sz="2400" dirty="0"/>
          </a:p>
        </p:txBody>
      </p:sp>
      <p:sp>
        <p:nvSpPr>
          <p:cNvPr id="24" name="Rectangle 23">
            <a:extLst>
              <a:ext uri="{FF2B5EF4-FFF2-40B4-BE49-F238E27FC236}">
                <a16:creationId xmlns:a16="http://schemas.microsoft.com/office/drawing/2014/main" id="{5254A5B5-2C5B-45DA-98E6-D88D5C1C8660}"/>
              </a:ext>
            </a:extLst>
          </p:cNvPr>
          <p:cNvSpPr/>
          <p:nvPr/>
        </p:nvSpPr>
        <p:spPr>
          <a:xfrm>
            <a:off x="3390546" y="3721602"/>
            <a:ext cx="1853392" cy="461665"/>
          </a:xfrm>
          <a:prstGeom prst="rect">
            <a:avLst/>
          </a:prstGeom>
        </p:spPr>
        <p:txBody>
          <a:bodyPr wrap="none">
            <a:spAutoFit/>
          </a:bodyPr>
          <a:lstStyle/>
          <a:p>
            <a:r>
              <a:rPr lang="en-US" sz="2400">
                <a:cs typeface="Times New Roman" pitchFamily="18" charset="0"/>
              </a:rPr>
              <a:t>khản tiếng</a:t>
            </a:r>
            <a:r>
              <a:rPr lang="vi-VN" sz="2400">
                <a:cs typeface="Times New Roman" pitchFamily="18" charset="0"/>
              </a:rPr>
              <a:t> </a:t>
            </a:r>
            <a:endParaRPr lang="en-US" sz="2400" dirty="0"/>
          </a:p>
        </p:txBody>
      </p:sp>
      <p:sp>
        <p:nvSpPr>
          <p:cNvPr id="25" name="Rectangle 24">
            <a:extLst>
              <a:ext uri="{FF2B5EF4-FFF2-40B4-BE49-F238E27FC236}">
                <a16:creationId xmlns:a16="http://schemas.microsoft.com/office/drawing/2014/main" id="{08E41E6F-5086-4468-B9BC-8D06E35C0D98}"/>
              </a:ext>
            </a:extLst>
          </p:cNvPr>
          <p:cNvSpPr/>
          <p:nvPr/>
        </p:nvSpPr>
        <p:spPr>
          <a:xfrm>
            <a:off x="2198572" y="4899661"/>
            <a:ext cx="1296445" cy="461665"/>
          </a:xfrm>
          <a:prstGeom prst="rect">
            <a:avLst/>
          </a:prstGeom>
        </p:spPr>
        <p:txBody>
          <a:bodyPr wrap="none">
            <a:spAutoFit/>
          </a:bodyPr>
          <a:lstStyle/>
          <a:p>
            <a:r>
              <a:rPr lang="en-US" sz="2400">
                <a:cs typeface="Times New Roman" pitchFamily="18" charset="0"/>
              </a:rPr>
              <a:t>run rẩy</a:t>
            </a:r>
            <a:r>
              <a:rPr lang="vi-VN" sz="2400">
                <a:cs typeface="Times New Roman" pitchFamily="18" charset="0"/>
              </a:rPr>
              <a:t> </a:t>
            </a:r>
            <a:endParaRPr lang="en-US" sz="2400" dirty="0"/>
          </a:p>
        </p:txBody>
      </p:sp>
      <p:sp>
        <p:nvSpPr>
          <p:cNvPr id="26" name="Rectangle 25">
            <a:extLst>
              <a:ext uri="{FF2B5EF4-FFF2-40B4-BE49-F238E27FC236}">
                <a16:creationId xmlns:a16="http://schemas.microsoft.com/office/drawing/2014/main" id="{A2205FDE-13C9-49B8-AE05-13E1393A2489}"/>
              </a:ext>
            </a:extLst>
          </p:cNvPr>
          <p:cNvSpPr/>
          <p:nvPr/>
        </p:nvSpPr>
        <p:spPr>
          <a:xfrm>
            <a:off x="7040869" y="5255004"/>
            <a:ext cx="1694695" cy="461665"/>
          </a:xfrm>
          <a:prstGeom prst="rect">
            <a:avLst/>
          </a:prstGeom>
        </p:spPr>
        <p:txBody>
          <a:bodyPr wrap="none">
            <a:spAutoFit/>
          </a:bodyPr>
          <a:lstStyle/>
          <a:p>
            <a:r>
              <a:rPr lang="en-US" sz="2400">
                <a:cs typeface="Times New Roman" pitchFamily="18" charset="0"/>
              </a:rPr>
              <a:t>căng mịn</a:t>
            </a:r>
            <a:r>
              <a:rPr lang="vi-VN" sz="2400">
                <a:cs typeface="Times New Roman" pitchFamily="18" charset="0"/>
              </a:rPr>
              <a:t> </a:t>
            </a:r>
            <a:endParaRPr lang="en-US" sz="2400" dirty="0"/>
          </a:p>
        </p:txBody>
      </p:sp>
    </p:spTree>
    <p:extLst>
      <p:ext uri="{BB962C8B-B14F-4D97-AF65-F5344CB8AC3E}">
        <p14:creationId xmlns:p14="http://schemas.microsoft.com/office/powerpoint/2010/main" val="3569256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14">
                                            <p:txEl>
                                              <p:pRg st="0" end="0"/>
                                            </p:txEl>
                                          </p:spTgt>
                                        </p:tgtEl>
                                        <p:attrNameLst>
                                          <p:attrName>style.visibility</p:attrName>
                                        </p:attrNameLst>
                                      </p:cBhvr>
                                      <p:to>
                                        <p:strVal val="visible"/>
                                      </p:to>
                                    </p:set>
                                    <p:animEffect transition="in" filter="fade">
                                      <p:cBhvr>
                                        <p:cTn id="16" dur="500"/>
                                        <p:tgtEl>
                                          <p:spTgt spid="14">
                                            <p:txEl>
                                              <p:pRg st="0" end="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
                                            <p:txEl>
                                              <p:pRg st="0" end="0"/>
                                            </p:txEl>
                                          </p:spTgt>
                                        </p:tgtEl>
                                        <p:attrNameLst>
                                          <p:attrName>style.visibility</p:attrName>
                                        </p:attrNameLst>
                                      </p:cBhvr>
                                      <p:to>
                                        <p:strVal val="visible"/>
                                      </p:to>
                                    </p:set>
                                    <p:animEffect transition="in" filter="fade">
                                      <p:cBhvr>
                                        <p:cTn id="19" dur="500"/>
                                        <p:tgtEl>
                                          <p:spTgt spid="24">
                                            <p:txEl>
                                              <p:pRg st="0" end="0"/>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6">
                                            <p:txEl>
                                              <p:pRg st="0" end="0"/>
                                            </p:txEl>
                                          </p:spTgt>
                                        </p:tgtEl>
                                        <p:attrNameLst>
                                          <p:attrName>style.visibility</p:attrName>
                                        </p:attrNameLst>
                                      </p:cBhvr>
                                      <p:to>
                                        <p:strVal val="visible"/>
                                      </p:to>
                                    </p:set>
                                    <p:animEffect transition="in" filter="fade">
                                      <p:cBhvr>
                                        <p:cTn id="22" dur="500"/>
                                        <p:tgtEl>
                                          <p:spTgt spid="26">
                                            <p:txEl>
                                              <p:pRg st="0" end="0"/>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5">
                                            <p:txEl>
                                              <p:pRg st="0" end="0"/>
                                            </p:txEl>
                                          </p:spTgt>
                                        </p:tgtEl>
                                        <p:attrNameLst>
                                          <p:attrName>style.visibility</p:attrName>
                                        </p:attrNameLst>
                                      </p:cBhvr>
                                      <p:to>
                                        <p:strVal val="visible"/>
                                      </p:to>
                                    </p:set>
                                    <p:animEffect transition="in" filter="fade">
                                      <p:cBhvr>
                                        <p:cTn id="25" dur="500"/>
                                        <p:tgtEl>
                                          <p:spTgt spid="25">
                                            <p:txEl>
                                              <p:pRg st="0" end="0"/>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par>
                                <p:cTn id="29" presetID="10" presetClass="entr" presetSubtype="0"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 presetClass="emph" presetSubtype="2" fill="hold" grpId="1" nodeType="clickEffect">
                                  <p:stCondLst>
                                    <p:cond delay="0"/>
                                  </p:stCondLst>
                                  <p:childTnLst>
                                    <p:animClr clrSpc="rgb" dir="cw">
                                      <p:cBhvr override="childStyle">
                                        <p:cTn id="42" dur="1600" fill="hold"/>
                                        <p:tgtEl>
                                          <p:spTgt spid="23"/>
                                        </p:tgtEl>
                                        <p:attrNameLst>
                                          <p:attrName>style.color</p:attrName>
                                        </p:attrNameLst>
                                      </p:cBhvr>
                                      <p:to>
                                        <a:schemeClr val="hlink"/>
                                      </p:to>
                                    </p:animClr>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grpId="0" nodeType="clickEffect">
                                  <p:stCondLst>
                                    <p:cond delay="0"/>
                                  </p:stCondLst>
                                  <p:childTnLst>
                                    <p:animClr clrSpc="rgb" dir="cw">
                                      <p:cBhvr override="childStyle">
                                        <p:cTn id="46" dur="2000" fill="hold"/>
                                        <p:tgtEl>
                                          <p:spTgt spid="14">
                                            <p:txEl>
                                              <p:pRg st="0" end="0"/>
                                            </p:txEl>
                                          </p:spTgt>
                                        </p:tgtEl>
                                        <p:attrNameLst>
                                          <p:attrName>style.color</p:attrName>
                                        </p:attrNameLst>
                                      </p:cBhvr>
                                      <p:to>
                                        <a:schemeClr val="hlink"/>
                                      </p:to>
                                    </p:animClr>
                                  </p:childTnLst>
                                </p:cTn>
                              </p:par>
                            </p:childTnLst>
                          </p:cTn>
                        </p:par>
                      </p:childTnLst>
                    </p:cTn>
                  </p:par>
                  <p:par>
                    <p:cTn id="47" fill="hold">
                      <p:stCondLst>
                        <p:cond delay="indefinite"/>
                      </p:stCondLst>
                      <p:childTnLst>
                        <p:par>
                          <p:cTn id="48" fill="hold">
                            <p:stCondLst>
                              <p:cond delay="0"/>
                            </p:stCondLst>
                            <p:childTnLst>
                              <p:par>
                                <p:cTn id="49" presetID="3" presetClass="emph" presetSubtype="2" fill="hold" grpId="0" nodeType="clickEffect">
                                  <p:stCondLst>
                                    <p:cond delay="0"/>
                                  </p:stCondLst>
                                  <p:childTnLst>
                                    <p:animClr clrSpc="rgb" dir="cw">
                                      <p:cBhvr override="childStyle">
                                        <p:cTn id="50" dur="2000" fill="hold"/>
                                        <p:tgtEl>
                                          <p:spTgt spid="24">
                                            <p:txEl>
                                              <p:pRg st="0" end="0"/>
                                            </p:txEl>
                                          </p:spTgt>
                                        </p:tgtEl>
                                        <p:attrNameLst>
                                          <p:attrName>style.color</p:attrName>
                                        </p:attrNameLst>
                                      </p:cBhvr>
                                      <p:to>
                                        <a:schemeClr val="hlink"/>
                                      </p:to>
                                    </p:animClr>
                                  </p:childTnLst>
                                </p:cTn>
                              </p:par>
                            </p:childTnLst>
                          </p:cTn>
                        </p:par>
                      </p:childTnLst>
                    </p:cTn>
                  </p:par>
                  <p:par>
                    <p:cTn id="51" fill="hold">
                      <p:stCondLst>
                        <p:cond delay="indefinite"/>
                      </p:stCondLst>
                      <p:childTnLst>
                        <p:par>
                          <p:cTn id="52" fill="hold">
                            <p:stCondLst>
                              <p:cond delay="0"/>
                            </p:stCondLst>
                            <p:childTnLst>
                              <p:par>
                                <p:cTn id="53" presetID="3" presetClass="emph" presetSubtype="2" fill="hold" grpId="0" nodeType="clickEffect">
                                  <p:stCondLst>
                                    <p:cond delay="0"/>
                                  </p:stCondLst>
                                  <p:childTnLst>
                                    <p:animClr clrSpc="rgb" dir="cw">
                                      <p:cBhvr override="childStyle">
                                        <p:cTn id="54" dur="2000" fill="hold"/>
                                        <p:tgtEl>
                                          <p:spTgt spid="25">
                                            <p:txEl>
                                              <p:pRg st="0" end="0"/>
                                            </p:txEl>
                                          </p:spTgt>
                                        </p:tgtEl>
                                        <p:attrNameLst>
                                          <p:attrName>style.color</p:attrName>
                                        </p:attrNameLst>
                                      </p:cBhvr>
                                      <p:to>
                                        <a:schemeClr val="hlink"/>
                                      </p:to>
                                    </p:animClr>
                                  </p:childTnLst>
                                </p:cTn>
                              </p:par>
                            </p:childTnLst>
                          </p:cTn>
                        </p:par>
                      </p:childTnLst>
                    </p:cTn>
                  </p:par>
                  <p:par>
                    <p:cTn id="55" fill="hold">
                      <p:stCondLst>
                        <p:cond delay="indefinite"/>
                      </p:stCondLst>
                      <p:childTnLst>
                        <p:par>
                          <p:cTn id="56" fill="hold">
                            <p:stCondLst>
                              <p:cond delay="0"/>
                            </p:stCondLst>
                            <p:childTnLst>
                              <p:par>
                                <p:cTn id="57" presetID="3" presetClass="emph" presetSubtype="2" fill="hold" grpId="0" nodeType="clickEffect">
                                  <p:stCondLst>
                                    <p:cond delay="0"/>
                                  </p:stCondLst>
                                  <p:childTnLst>
                                    <p:animClr clrSpc="rgb" dir="cw">
                                      <p:cBhvr override="childStyle">
                                        <p:cTn id="58" dur="2000" fill="hold"/>
                                        <p:tgtEl>
                                          <p:spTgt spid="26">
                                            <p:txEl>
                                              <p:pRg st="0" end="0"/>
                                            </p:txEl>
                                          </p:spTgt>
                                        </p:tgtEl>
                                        <p:attrNameLst>
                                          <p:attrName>style.color</p:attrName>
                                        </p:attrNameLst>
                                      </p:cBhvr>
                                      <p:to>
                                        <a:schemeClr val="hlink"/>
                                      </p:to>
                                    </p:animClr>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down)">
                                      <p:cBhvr>
                                        <p:cTn id="70" dur="500"/>
                                        <p:tgtEl>
                                          <p:spTgt spid="18"/>
                                        </p:tgtEl>
                                      </p:cBhvr>
                                    </p:animEffect>
                                  </p:childTnLst>
                                </p:cTn>
                              </p:par>
                              <p:par>
                                <p:cTn id="71" presetID="22" presetClass="entr" presetSubtype="4" fill="hold"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par>
                                <p:cTn id="74" presetID="22" presetClass="entr" presetSubtype="4" fill="hold" nodeType="withEffect">
                                  <p:stCondLst>
                                    <p:cond delay="0"/>
                                  </p:stCondLst>
                                  <p:childTnLst>
                                    <p:set>
                                      <p:cBhvr>
                                        <p:cTn id="75" dur="1" fill="hold">
                                          <p:stCondLst>
                                            <p:cond delay="0"/>
                                          </p:stCondLst>
                                        </p:cTn>
                                        <p:tgtEl>
                                          <p:spTgt spid="20"/>
                                        </p:tgtEl>
                                        <p:attrNameLst>
                                          <p:attrName>style.visibility</p:attrName>
                                        </p:attrNameLst>
                                      </p:cBhvr>
                                      <p:to>
                                        <p:strVal val="visible"/>
                                      </p:to>
                                    </p:set>
                                    <p:animEffect transition="in" filter="wipe(down)">
                                      <p:cBhvr>
                                        <p:cTn id="76" dur="500"/>
                                        <p:tgtEl>
                                          <p:spTgt spid="20"/>
                                        </p:tgtEl>
                                      </p:cBhvr>
                                    </p:animEffect>
                                  </p:childTnLst>
                                </p:cTn>
                              </p:par>
                              <p:par>
                                <p:cTn id="77" presetID="22" presetClass="entr" presetSubtype="4" fill="hold" nodeType="withEffect">
                                  <p:stCondLst>
                                    <p:cond delay="0"/>
                                  </p:stCondLst>
                                  <p:childTnLst>
                                    <p:set>
                                      <p:cBhvr>
                                        <p:cTn id="78" dur="1" fill="hold">
                                          <p:stCondLst>
                                            <p:cond delay="0"/>
                                          </p:stCondLst>
                                        </p:cTn>
                                        <p:tgtEl>
                                          <p:spTgt spid="21"/>
                                        </p:tgtEl>
                                        <p:attrNameLst>
                                          <p:attrName>style.visibility</p:attrName>
                                        </p:attrNameLst>
                                      </p:cBhvr>
                                      <p:to>
                                        <p:strVal val="visible"/>
                                      </p:to>
                                    </p:set>
                                    <p:animEffect transition="in" filter="wipe(down)">
                                      <p:cBhvr>
                                        <p:cTn id="79"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animBg="1"/>
      <p:bldP spid="14" grpId="0" build="allAtOnce"/>
      <p:bldP spid="17" grpId="0"/>
      <p:bldP spid="22" grpId="0"/>
      <p:bldP spid="23" grpId="0"/>
      <p:bldP spid="23" grpId="1"/>
      <p:bldP spid="24" grpId="0" build="allAtOnce"/>
      <p:bldP spid="25" grpId="0" build="allAtOnce"/>
      <p:bldP spid="26" grpId="0" build="allAtOnce"/>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07BBBFAA-D1A4-49BE-BDC4-0D700FED4CD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545" y="0"/>
            <a:ext cx="12184616" cy="6852237"/>
          </a:xfrm>
          <a:prstGeom prst="rect">
            <a:avLst/>
          </a:prstGeom>
        </p:spPr>
      </p:pic>
      <p:sp>
        <p:nvSpPr>
          <p:cNvPr id="4" name="Rectangle 3">
            <a:extLst>
              <a:ext uri="{FF2B5EF4-FFF2-40B4-BE49-F238E27FC236}">
                <a16:creationId xmlns:a16="http://schemas.microsoft.com/office/drawing/2014/main" id="{A5D65C63-0074-4A75-9EE8-2376C91C017E}"/>
              </a:ext>
            </a:extLst>
          </p:cNvPr>
          <p:cNvSpPr/>
          <p:nvPr/>
        </p:nvSpPr>
        <p:spPr>
          <a:xfrm>
            <a:off x="291770" y="463620"/>
            <a:ext cx="11393424" cy="3847207"/>
          </a:xfrm>
          <a:prstGeom prst="rect">
            <a:avLst/>
          </a:prstGeom>
        </p:spPr>
        <p:txBody>
          <a:bodyPr wrap="square">
            <a:spAutoFit/>
          </a:bodyPr>
          <a:lstStyle/>
          <a:p>
            <a:pPr>
              <a:spcAft>
                <a:spcPts val="600"/>
              </a:spcAft>
            </a:pPr>
            <a:r>
              <a:rPr lang="vi-VN" sz="2800" dirty="0">
                <a:cs typeface="Times New Roman" pitchFamily="18" charset="0"/>
              </a:rPr>
              <a:t>      3. Môi cậu vừa chạm vào, một dòng sữa trắng trào ra, ngọt như sữa mẹ.</a:t>
            </a:r>
          </a:p>
          <a:p>
            <a:pPr>
              <a:spcAft>
                <a:spcPts val="600"/>
              </a:spcAft>
            </a:pPr>
            <a:r>
              <a:rPr lang="vi-VN" sz="2800" dirty="0">
                <a:cs typeface="Times New Roman" pitchFamily="18" charset="0"/>
              </a:rPr>
              <a:t>      Cậu nhìn lên tán lá. Lá một mặt xanh bóng</a:t>
            </a:r>
            <a:r>
              <a:rPr lang="en-US" sz="2800" dirty="0">
                <a:cs typeface="Times New Roman" pitchFamily="18" charset="0"/>
              </a:rPr>
              <a:t>,</a:t>
            </a:r>
            <a:r>
              <a:rPr lang="vi-VN" sz="2800" dirty="0">
                <a:cs typeface="Times New Roman" pitchFamily="18" charset="0"/>
              </a:rPr>
              <a:t> mặt </a:t>
            </a:r>
            <a:r>
              <a:rPr lang="vi-VN" sz="2800">
                <a:cs typeface="Times New Roman" pitchFamily="18" charset="0"/>
              </a:rPr>
              <a:t>kia </a:t>
            </a:r>
            <a:endParaRPr lang="en-US" sz="2800">
              <a:cs typeface="Times New Roman" pitchFamily="18" charset="0"/>
            </a:endParaRPr>
          </a:p>
          <a:p>
            <a:pPr>
              <a:spcAft>
                <a:spcPts val="600"/>
              </a:spcAft>
            </a:pPr>
            <a:r>
              <a:rPr lang="vi-VN" sz="2800">
                <a:cs typeface="Times New Roman" pitchFamily="18" charset="0"/>
              </a:rPr>
              <a:t>như </a:t>
            </a:r>
            <a:r>
              <a:rPr lang="vi-VN" sz="2800" dirty="0">
                <a:cs typeface="Times New Roman" pitchFamily="18" charset="0"/>
              </a:rPr>
              <a:t>mắt mẹ khóc chờ con. Cậu bé oà khóc. </a:t>
            </a:r>
            <a:r>
              <a:rPr lang="vi-VN" sz="2800">
                <a:cs typeface="Times New Roman" pitchFamily="18" charset="0"/>
              </a:rPr>
              <a:t>Cây </a:t>
            </a:r>
            <a:r>
              <a:rPr lang="en-US" sz="2800">
                <a:cs typeface="Times New Roman" pitchFamily="18" charset="0"/>
              </a:rPr>
              <a:t>                  </a:t>
            </a:r>
            <a:r>
              <a:rPr lang="vi-VN" sz="2800">
                <a:cs typeface="Times New Roman" pitchFamily="18" charset="0"/>
              </a:rPr>
              <a:t>ôm </a:t>
            </a:r>
            <a:r>
              <a:rPr lang="vi-VN" sz="2800" dirty="0">
                <a:cs typeface="Times New Roman" pitchFamily="18" charset="0"/>
              </a:rPr>
              <a:t>cậu, như tay mẹ </a:t>
            </a:r>
            <a:r>
              <a:rPr lang="vi-VN" sz="2800">
                <a:cs typeface="Times New Roman" pitchFamily="18" charset="0"/>
              </a:rPr>
              <a:t>âu yếm</a:t>
            </a:r>
            <a:r>
              <a:rPr lang="en-US" sz="2800">
                <a:cs typeface="Times New Roman" pitchFamily="18" charset="0"/>
              </a:rPr>
              <a:t>           </a:t>
            </a:r>
            <a:r>
              <a:rPr lang="vi-VN" sz="2800">
                <a:cs typeface="Times New Roman" pitchFamily="18" charset="0"/>
              </a:rPr>
              <a:t>.</a:t>
            </a:r>
            <a:endParaRPr lang="vi-VN" sz="2800" dirty="0">
              <a:cs typeface="Times New Roman" pitchFamily="18" charset="0"/>
            </a:endParaRPr>
          </a:p>
          <a:p>
            <a:pPr>
              <a:spcAft>
                <a:spcPts val="600"/>
              </a:spcAft>
            </a:pPr>
            <a:r>
              <a:rPr lang="vi-VN" sz="2800" dirty="0">
                <a:cs typeface="Times New Roman" pitchFamily="18" charset="0"/>
              </a:rPr>
              <a:t>      Trái cây thơm ngon ở vườn nhà cậu bé, ai cũng thích. Họ đem hạt gieo trồng khắp nơi và gọi đó là cây vú sữa.</a:t>
            </a:r>
          </a:p>
          <a:p>
            <a:pPr algn="r">
              <a:spcAft>
                <a:spcPts val="600"/>
              </a:spcAft>
            </a:pPr>
            <a:r>
              <a:rPr lang="vi-VN" sz="2800" dirty="0">
                <a:cs typeface="Times New Roman" pitchFamily="18" charset="0"/>
              </a:rPr>
              <a:t>Theo Ngọc Châu</a:t>
            </a:r>
          </a:p>
        </p:txBody>
      </p:sp>
      <p:pic>
        <p:nvPicPr>
          <p:cNvPr id="5" name="Picture 2">
            <a:extLst>
              <a:ext uri="{FF2B5EF4-FFF2-40B4-BE49-F238E27FC236}">
                <a16:creationId xmlns:a16="http://schemas.microsoft.com/office/drawing/2014/main" id="{9CA76FC3-5D6F-405C-99FC-21732D5D2A97}"/>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746" y="3918521"/>
            <a:ext cx="3871182" cy="2560969"/>
          </a:xfrm>
          <a:prstGeom prst="round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a:extLst>
              <a:ext uri="{FF2B5EF4-FFF2-40B4-BE49-F238E27FC236}">
                <a16:creationId xmlns:a16="http://schemas.microsoft.com/office/drawing/2014/main" id="{3D84C00E-A294-4E17-8220-95542F1C3098}"/>
              </a:ext>
            </a:extLst>
          </p:cNvPr>
          <p:cNvSpPr/>
          <p:nvPr/>
        </p:nvSpPr>
        <p:spPr>
          <a:xfrm>
            <a:off x="4569845" y="4741058"/>
            <a:ext cx="7620568" cy="954107"/>
          </a:xfrm>
          <a:prstGeom prst="rect">
            <a:avLst/>
          </a:prstGeom>
        </p:spPr>
        <p:txBody>
          <a:bodyPr wrap="square">
            <a:spAutoFit/>
          </a:bodyPr>
          <a:lstStyle/>
          <a:p>
            <a:r>
              <a:rPr lang="vi-VN" sz="2700" b="1" dirty="0">
                <a:cs typeface="Times New Roman" pitchFamily="18" charset="0"/>
              </a:rPr>
              <a:t>Lá một mặt xanh bóng</a:t>
            </a:r>
            <a:r>
              <a:rPr lang="en-US" sz="2700" b="1" dirty="0">
                <a:cs typeface="Times New Roman" pitchFamily="18" charset="0"/>
              </a:rPr>
              <a:t>,</a:t>
            </a:r>
            <a:r>
              <a:rPr lang="vi-VN" sz="2700" b="1" dirty="0">
                <a:cs typeface="Times New Roman" pitchFamily="18" charset="0"/>
              </a:rPr>
              <a:t> mặt kia đỏ hoe như mắt mẹ khóc chờ con.</a:t>
            </a:r>
            <a:endParaRPr lang="en-US" sz="2700" b="1" dirty="0"/>
          </a:p>
        </p:txBody>
      </p:sp>
      <p:cxnSp>
        <p:nvCxnSpPr>
          <p:cNvPr id="10" name="Straight Connector 9">
            <a:extLst>
              <a:ext uri="{FF2B5EF4-FFF2-40B4-BE49-F238E27FC236}">
                <a16:creationId xmlns:a16="http://schemas.microsoft.com/office/drawing/2014/main" id="{D711EEB2-4501-4C88-826A-F16C73213C67}"/>
              </a:ext>
            </a:extLst>
          </p:cNvPr>
          <p:cNvCxnSpPr/>
          <p:nvPr/>
        </p:nvCxnSpPr>
        <p:spPr>
          <a:xfrm flipH="1">
            <a:off x="8761058" y="4753621"/>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C1A891F0-58F7-4497-925D-15F971E143E3}"/>
              </a:ext>
            </a:extLst>
          </p:cNvPr>
          <p:cNvCxnSpPr/>
          <p:nvPr/>
        </p:nvCxnSpPr>
        <p:spPr>
          <a:xfrm flipH="1">
            <a:off x="11573876" y="4741634"/>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2D75A5C0-A400-4A6F-8517-FA7D0D43D8E5}"/>
              </a:ext>
            </a:extLst>
          </p:cNvPr>
          <p:cNvCxnSpPr/>
          <p:nvPr/>
        </p:nvCxnSpPr>
        <p:spPr>
          <a:xfrm flipH="1">
            <a:off x="9448133" y="5110262"/>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B647E15-BEB4-40B0-B0F8-57513E0223B6}"/>
              </a:ext>
            </a:extLst>
          </p:cNvPr>
          <p:cNvCxnSpPr/>
          <p:nvPr/>
        </p:nvCxnSpPr>
        <p:spPr>
          <a:xfrm flipH="1">
            <a:off x="9526185" y="5132469"/>
            <a:ext cx="156104" cy="43797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Rectangle 13">
            <a:extLst>
              <a:ext uri="{FF2B5EF4-FFF2-40B4-BE49-F238E27FC236}">
                <a16:creationId xmlns:a16="http://schemas.microsoft.com/office/drawing/2014/main" id="{D101B8B1-7520-4CD9-A58F-1BE87052CA7B}"/>
              </a:ext>
            </a:extLst>
          </p:cNvPr>
          <p:cNvSpPr/>
          <p:nvPr/>
        </p:nvSpPr>
        <p:spPr>
          <a:xfrm>
            <a:off x="9922108" y="1403914"/>
            <a:ext cx="1553630" cy="523220"/>
          </a:xfrm>
          <a:prstGeom prst="rect">
            <a:avLst/>
          </a:prstGeom>
        </p:spPr>
        <p:txBody>
          <a:bodyPr wrap="none">
            <a:spAutoFit/>
          </a:bodyPr>
          <a:lstStyle/>
          <a:p>
            <a:r>
              <a:rPr lang="en-US" sz="2800">
                <a:cs typeface="Times New Roman" pitchFamily="18" charset="0"/>
              </a:rPr>
              <a:t>đỏ hoe</a:t>
            </a:r>
            <a:r>
              <a:rPr lang="vi-VN" sz="2800">
                <a:cs typeface="Times New Roman" pitchFamily="18" charset="0"/>
              </a:rPr>
              <a:t> </a:t>
            </a:r>
            <a:endParaRPr lang="en-US" sz="2800" dirty="0"/>
          </a:p>
        </p:txBody>
      </p:sp>
      <p:sp>
        <p:nvSpPr>
          <p:cNvPr id="15" name="Rectangle 14">
            <a:extLst>
              <a:ext uri="{FF2B5EF4-FFF2-40B4-BE49-F238E27FC236}">
                <a16:creationId xmlns:a16="http://schemas.microsoft.com/office/drawing/2014/main" id="{A87DDA60-29E1-43A3-A9AF-7326FAC94849}"/>
              </a:ext>
            </a:extLst>
          </p:cNvPr>
          <p:cNvSpPr/>
          <p:nvPr/>
        </p:nvSpPr>
        <p:spPr>
          <a:xfrm>
            <a:off x="9007430" y="1886585"/>
            <a:ext cx="1854995" cy="523220"/>
          </a:xfrm>
          <a:prstGeom prst="rect">
            <a:avLst/>
          </a:prstGeom>
        </p:spPr>
        <p:txBody>
          <a:bodyPr wrap="none">
            <a:spAutoFit/>
          </a:bodyPr>
          <a:lstStyle/>
          <a:p>
            <a:r>
              <a:rPr lang="en-US" sz="2800"/>
              <a:t>xòa cành</a:t>
            </a:r>
            <a:endParaRPr lang="en-US" sz="2800" dirty="0"/>
          </a:p>
        </p:txBody>
      </p:sp>
      <p:sp>
        <p:nvSpPr>
          <p:cNvPr id="16" name="Rectangle 15">
            <a:extLst>
              <a:ext uri="{FF2B5EF4-FFF2-40B4-BE49-F238E27FC236}">
                <a16:creationId xmlns:a16="http://schemas.microsoft.com/office/drawing/2014/main" id="{2CFA8713-198B-4712-9E81-7EB72BB70B77}"/>
              </a:ext>
            </a:extLst>
          </p:cNvPr>
          <p:cNvSpPr/>
          <p:nvPr/>
        </p:nvSpPr>
        <p:spPr>
          <a:xfrm>
            <a:off x="4663738" y="2340729"/>
            <a:ext cx="1151277" cy="523220"/>
          </a:xfrm>
          <a:prstGeom prst="rect">
            <a:avLst/>
          </a:prstGeom>
        </p:spPr>
        <p:txBody>
          <a:bodyPr wrap="none">
            <a:spAutoFit/>
          </a:bodyPr>
          <a:lstStyle/>
          <a:p>
            <a:r>
              <a:rPr lang="en-US" sz="2800"/>
              <a:t>vỗ về</a:t>
            </a:r>
            <a:endParaRPr lang="en-US" sz="2800" dirty="0"/>
          </a:p>
        </p:txBody>
      </p:sp>
    </p:spTree>
    <p:extLst>
      <p:ext uri="{BB962C8B-B14F-4D97-AF65-F5344CB8AC3E}">
        <p14:creationId xmlns:p14="http://schemas.microsoft.com/office/powerpoint/2010/main" val="351560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par>
                                <p:cTn id="17" presetID="10"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3" presetClass="emph" presetSubtype="2" fill="hold" grpId="1" nodeType="clickEffect">
                                  <p:stCondLst>
                                    <p:cond delay="0"/>
                                  </p:stCondLst>
                                  <p:childTnLst>
                                    <p:animClr clrSpc="rgb" dir="cw">
                                      <p:cBhvr override="childStyle">
                                        <p:cTn id="23" dur="2000" fill="hold"/>
                                        <p:tgtEl>
                                          <p:spTgt spid="14"/>
                                        </p:tgtEl>
                                        <p:attrNameLst>
                                          <p:attrName>style.color</p:attrName>
                                        </p:attrNameLst>
                                      </p:cBhvr>
                                      <p:to>
                                        <a:schemeClr val="hlink"/>
                                      </p:to>
                                    </p:animClr>
                                  </p:childTnLst>
                                </p:cTn>
                              </p:par>
                            </p:childTnLst>
                          </p:cTn>
                        </p:par>
                      </p:childTnLst>
                    </p:cTn>
                  </p:par>
                  <p:par>
                    <p:cTn id="24" fill="hold">
                      <p:stCondLst>
                        <p:cond delay="indefinite"/>
                      </p:stCondLst>
                      <p:childTnLst>
                        <p:par>
                          <p:cTn id="25" fill="hold">
                            <p:stCondLst>
                              <p:cond delay="0"/>
                            </p:stCondLst>
                            <p:childTnLst>
                              <p:par>
                                <p:cTn id="26" presetID="3" presetClass="emph" presetSubtype="2" fill="hold" grpId="1" nodeType="clickEffect">
                                  <p:stCondLst>
                                    <p:cond delay="0"/>
                                  </p:stCondLst>
                                  <p:childTnLst>
                                    <p:animClr clrSpc="rgb" dir="cw">
                                      <p:cBhvr override="childStyle">
                                        <p:cTn id="27" dur="2000" fill="hold"/>
                                        <p:tgtEl>
                                          <p:spTgt spid="15"/>
                                        </p:tgtEl>
                                        <p:attrNameLst>
                                          <p:attrName>style.color</p:attrName>
                                        </p:attrNameLst>
                                      </p:cBhvr>
                                      <p:to>
                                        <a:schemeClr val="hlink"/>
                                      </p:to>
                                    </p:animClr>
                                  </p:childTnLst>
                                </p:cTn>
                              </p:par>
                            </p:childTnLst>
                          </p:cTn>
                        </p:par>
                      </p:childTnLst>
                    </p:cTn>
                  </p:par>
                  <p:par>
                    <p:cTn id="28" fill="hold">
                      <p:stCondLst>
                        <p:cond delay="indefinite"/>
                      </p:stCondLst>
                      <p:childTnLst>
                        <p:par>
                          <p:cTn id="29" fill="hold">
                            <p:stCondLst>
                              <p:cond delay="0"/>
                            </p:stCondLst>
                            <p:childTnLst>
                              <p:par>
                                <p:cTn id="30" presetID="3" presetClass="emph" presetSubtype="2" fill="hold" grpId="1" nodeType="clickEffect">
                                  <p:stCondLst>
                                    <p:cond delay="0"/>
                                  </p:stCondLst>
                                  <p:childTnLst>
                                    <p:animClr clrSpc="rgb" dir="cw">
                                      <p:cBhvr override="childStyle">
                                        <p:cTn id="31" dur="2000" fill="hold"/>
                                        <p:tgtEl>
                                          <p:spTgt spid="16"/>
                                        </p:tgtEl>
                                        <p:attrNameLst>
                                          <p:attrName>style.color</p:attrName>
                                        </p:attrNameLst>
                                      </p:cBhvr>
                                      <p:to>
                                        <a:schemeClr val="hlink"/>
                                      </p:to>
                                    </p:animClr>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wipe(down)">
                                      <p:cBhvr>
                                        <p:cTn id="43" dur="500"/>
                                        <p:tgtEl>
                                          <p:spTgt spid="10"/>
                                        </p:tgtEl>
                                      </p:cBhvr>
                                    </p:animEffect>
                                  </p:childTnLst>
                                </p:cTn>
                              </p:par>
                              <p:par>
                                <p:cTn id="44" presetID="22" presetClass="entr" presetSubtype="4"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down)">
                                      <p:cBhvr>
                                        <p:cTn id="46" dur="500"/>
                                        <p:tgtEl>
                                          <p:spTgt spid="11"/>
                                        </p:tgtEl>
                                      </p:cBhvr>
                                    </p:animEffect>
                                  </p:childTnLst>
                                </p:cTn>
                              </p:par>
                              <p:par>
                                <p:cTn id="47" presetID="2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par>
                                <p:cTn id="50" presetID="22" presetClass="entr" presetSubtype="4"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down)">
                                      <p:cBhvr>
                                        <p:cTn id="5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14" grpId="0"/>
      <p:bldP spid="14" grpId="1"/>
      <p:bldP spid="15" grpId="0"/>
      <p:bldP spid="15" grpId="1"/>
      <p:bldP spid="16" grpId="0"/>
      <p:bldP spid="1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9D7BEC4-7535-4733-848B-9E89017522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pic>
        <p:nvPicPr>
          <p:cNvPr id="5" name="Picture 3">
            <a:extLst>
              <a:ext uri="{FF2B5EF4-FFF2-40B4-BE49-F238E27FC236}">
                <a16:creationId xmlns:a16="http://schemas.microsoft.com/office/drawing/2014/main" id="{FF7059F6-9CED-48FE-BB7F-CFFDA4A0A3D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43296" y="4039473"/>
            <a:ext cx="1907399" cy="1907399"/>
          </a:xfrm>
          <a:prstGeom prst="ellipse">
            <a:avLst/>
          </a:prstGeom>
          <a:noFill/>
          <a:ln w="12700">
            <a:solidFill>
              <a:schemeClr val="tx1"/>
            </a:solidFill>
            <a:prstDash val="sys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E0071272-FC91-42FC-93FD-99B10111573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14999" y="483256"/>
            <a:ext cx="1869201" cy="1869201"/>
          </a:xfrm>
          <a:prstGeom prst="ellipse">
            <a:avLst/>
          </a:prstGeom>
          <a:ln w="12700">
            <a:solidFill>
              <a:schemeClr val="tx1"/>
            </a:solidFill>
            <a:prstDash val="sysDash"/>
          </a:ln>
        </p:spPr>
      </p:pic>
      <p:pic>
        <p:nvPicPr>
          <p:cNvPr id="7" name="Picture 6">
            <a:extLst>
              <a:ext uri="{FF2B5EF4-FFF2-40B4-BE49-F238E27FC236}">
                <a16:creationId xmlns:a16="http://schemas.microsoft.com/office/drawing/2014/main" id="{9768D5D2-021A-4DFF-BAFC-35A6F421A14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1498" y="1972753"/>
            <a:ext cx="1907399" cy="1919665"/>
          </a:xfrm>
          <a:prstGeom prst="ellipse">
            <a:avLst/>
          </a:prstGeom>
          <a:ln w="12700">
            <a:solidFill>
              <a:schemeClr val="tx1"/>
            </a:solidFill>
            <a:prstDash val="sysDash"/>
          </a:ln>
        </p:spPr>
      </p:pic>
      <p:pic>
        <p:nvPicPr>
          <p:cNvPr id="8" name="Picture 3" descr="E:\0000000我图PPT\00001PNG素材\儿童卡通\1124.png">
            <a:extLst>
              <a:ext uri="{FF2B5EF4-FFF2-40B4-BE49-F238E27FC236}">
                <a16:creationId xmlns:a16="http://schemas.microsoft.com/office/drawing/2014/main" id="{9B6866D7-C4A9-41F3-91B4-BF7DAC99CF4A}"/>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8033" y="2542586"/>
            <a:ext cx="3133795" cy="4708567"/>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5C7F5129-B6E1-4D9F-AF6F-19CF7FDCFFAA}"/>
              </a:ext>
            </a:extLst>
          </p:cNvPr>
          <p:cNvSpPr/>
          <p:nvPr/>
        </p:nvSpPr>
        <p:spPr>
          <a:xfrm>
            <a:off x="391090" y="483256"/>
            <a:ext cx="3500890" cy="2308324"/>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vi-VN" sz="7200" b="1" spc="5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imes New Roman" pitchFamily="18" charset="0"/>
              </a:rPr>
              <a:t>Chú thích</a:t>
            </a:r>
            <a:endParaRPr lang="en-US" sz="7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mj-lt"/>
              <a:cs typeface="Times New Roman" pitchFamily="18" charset="0"/>
            </a:endParaRPr>
          </a:p>
        </p:txBody>
      </p:sp>
      <p:sp>
        <p:nvSpPr>
          <p:cNvPr id="10" name="Rectangle 9">
            <a:extLst>
              <a:ext uri="{FF2B5EF4-FFF2-40B4-BE49-F238E27FC236}">
                <a16:creationId xmlns:a16="http://schemas.microsoft.com/office/drawing/2014/main" id="{C6008F13-FCC8-443B-AC95-9D41C188EF9C}"/>
              </a:ext>
            </a:extLst>
          </p:cNvPr>
          <p:cNvSpPr/>
          <p:nvPr/>
        </p:nvSpPr>
        <p:spPr>
          <a:xfrm>
            <a:off x="7141357" y="624885"/>
            <a:ext cx="3494653" cy="954107"/>
          </a:xfrm>
          <a:prstGeom prst="rect">
            <a:avLst/>
          </a:prstGeom>
        </p:spPr>
        <p:txBody>
          <a:bodyPr wrap="square">
            <a:spAutoFit/>
          </a:bodyPr>
          <a:lstStyle/>
          <a:p>
            <a:r>
              <a:rPr lang="vi-VN" sz="2800" b="1">
                <a:solidFill>
                  <a:srgbClr val="FF0000"/>
                </a:solidFill>
                <a:cs typeface="Times New Roman" pitchFamily="18" charset="0"/>
              </a:rPr>
              <a:t>Vùng vằng: </a:t>
            </a:r>
            <a:r>
              <a:rPr lang="vi-VN" sz="2800" dirty="0">
                <a:cs typeface="Times New Roman" pitchFamily="18" charset="0"/>
              </a:rPr>
              <a:t>tỏ ý giận dỗi, cáu kỉnh</a:t>
            </a:r>
          </a:p>
        </p:txBody>
      </p:sp>
      <p:sp>
        <p:nvSpPr>
          <p:cNvPr id="11" name="Rectangle 10">
            <a:extLst>
              <a:ext uri="{FF2B5EF4-FFF2-40B4-BE49-F238E27FC236}">
                <a16:creationId xmlns:a16="http://schemas.microsoft.com/office/drawing/2014/main" id="{02C54854-B2CD-47C0-B189-8C4551FB17F1}"/>
              </a:ext>
            </a:extLst>
          </p:cNvPr>
          <p:cNvSpPr/>
          <p:nvPr/>
        </p:nvSpPr>
        <p:spPr>
          <a:xfrm>
            <a:off x="4573062" y="2446431"/>
            <a:ext cx="2562810" cy="1384995"/>
          </a:xfrm>
          <a:prstGeom prst="rect">
            <a:avLst/>
          </a:prstGeom>
        </p:spPr>
        <p:txBody>
          <a:bodyPr wrap="square">
            <a:spAutoFit/>
          </a:bodyPr>
          <a:lstStyle/>
          <a:p>
            <a:pPr algn="ctr"/>
            <a:r>
              <a:rPr lang="vi-VN" sz="2800" b="1" dirty="0">
                <a:solidFill>
                  <a:srgbClr val="FF0000"/>
                </a:solidFill>
                <a:cs typeface="Times New Roman" pitchFamily="18" charset="0"/>
              </a:rPr>
              <a:t>Trổ ra: </a:t>
            </a:r>
            <a:endParaRPr lang="en-US" sz="2800" b="1" dirty="0">
              <a:solidFill>
                <a:srgbClr val="FF0000"/>
              </a:solidFill>
              <a:cs typeface="Times New Roman" pitchFamily="18" charset="0"/>
            </a:endParaRPr>
          </a:p>
          <a:p>
            <a:pPr algn="ctr"/>
            <a:r>
              <a:rPr lang="vi-VN" sz="2800" dirty="0">
                <a:cs typeface="Times New Roman" pitchFamily="18" charset="0"/>
              </a:rPr>
              <a:t>nhô ra, mọc ra</a:t>
            </a:r>
          </a:p>
        </p:txBody>
      </p:sp>
      <p:sp>
        <p:nvSpPr>
          <p:cNvPr id="12" name="Rectangle 11">
            <a:extLst>
              <a:ext uri="{FF2B5EF4-FFF2-40B4-BE49-F238E27FC236}">
                <a16:creationId xmlns:a16="http://schemas.microsoft.com/office/drawing/2014/main" id="{1D9C4B9E-4720-429A-8C94-95C0677BEA0E}"/>
              </a:ext>
            </a:extLst>
          </p:cNvPr>
          <p:cNvSpPr/>
          <p:nvPr/>
        </p:nvSpPr>
        <p:spPr>
          <a:xfrm>
            <a:off x="8429207" y="4701329"/>
            <a:ext cx="3569175" cy="1384995"/>
          </a:xfrm>
          <a:prstGeom prst="rect">
            <a:avLst/>
          </a:prstGeom>
        </p:spPr>
        <p:txBody>
          <a:bodyPr wrap="square">
            <a:spAutoFit/>
          </a:bodyPr>
          <a:lstStyle/>
          <a:p>
            <a:r>
              <a:rPr lang="vi-VN" sz="2800" b="1" dirty="0">
                <a:solidFill>
                  <a:srgbClr val="FF0000"/>
                </a:solidFill>
                <a:cs typeface="Times New Roman" pitchFamily="18" charset="0"/>
              </a:rPr>
              <a:t>Xòa cành: </a:t>
            </a:r>
            <a:r>
              <a:rPr lang="vi-VN" sz="2800" dirty="0">
                <a:cs typeface="Times New Roman" pitchFamily="18" charset="0"/>
              </a:rPr>
              <a:t>xòe rộng cành để bao bọc</a:t>
            </a:r>
          </a:p>
        </p:txBody>
      </p:sp>
      <p:sp>
        <p:nvSpPr>
          <p:cNvPr id="13" name="Freeform 2">
            <a:extLst>
              <a:ext uri="{FF2B5EF4-FFF2-40B4-BE49-F238E27FC236}">
                <a16:creationId xmlns:a16="http://schemas.microsoft.com/office/drawing/2014/main" id="{388EB617-AFD4-495C-82DA-F4ED28158F9D}"/>
              </a:ext>
            </a:extLst>
          </p:cNvPr>
          <p:cNvSpPr/>
          <p:nvPr/>
        </p:nvSpPr>
        <p:spPr>
          <a:xfrm>
            <a:off x="6541995" y="5838891"/>
            <a:ext cx="346507" cy="1043431"/>
          </a:xfrm>
          <a:custGeom>
            <a:avLst/>
            <a:gdLst>
              <a:gd name="connsiteX0" fmla="*/ 290001 w 312304"/>
              <a:gd name="connsiteY0" fmla="*/ 724829 h 724829"/>
              <a:gd name="connsiteX1" fmla="*/ 69 w 312304"/>
              <a:gd name="connsiteY1" fmla="*/ 479503 h 724829"/>
              <a:gd name="connsiteX2" fmla="*/ 312304 w 312304"/>
              <a:gd name="connsiteY2" fmla="*/ 0 h 724829"/>
            </a:gdLst>
            <a:ahLst/>
            <a:cxnLst>
              <a:cxn ang="0">
                <a:pos x="connsiteX0" y="connsiteY0"/>
              </a:cxn>
              <a:cxn ang="0">
                <a:pos x="connsiteX1" y="connsiteY1"/>
              </a:cxn>
              <a:cxn ang="0">
                <a:pos x="connsiteX2" y="connsiteY2"/>
              </a:cxn>
            </a:cxnLst>
            <a:rect l="l" t="t" r="r" b="b"/>
            <a:pathLst>
              <a:path w="312304" h="724829">
                <a:moveTo>
                  <a:pt x="290001" y="724829"/>
                </a:moveTo>
                <a:cubicBezTo>
                  <a:pt x="143176" y="662568"/>
                  <a:pt x="-3648" y="600308"/>
                  <a:pt x="69" y="479503"/>
                </a:cubicBezTo>
                <a:cubicBezTo>
                  <a:pt x="3786" y="358698"/>
                  <a:pt x="158045" y="179349"/>
                  <a:pt x="312304"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3">
            <a:extLst>
              <a:ext uri="{FF2B5EF4-FFF2-40B4-BE49-F238E27FC236}">
                <a16:creationId xmlns:a16="http://schemas.microsoft.com/office/drawing/2014/main" id="{89B936F0-5F09-4504-A1DD-EC86DA7CB9DD}"/>
              </a:ext>
            </a:extLst>
          </p:cNvPr>
          <p:cNvSpPr/>
          <p:nvPr/>
        </p:nvSpPr>
        <p:spPr>
          <a:xfrm>
            <a:off x="7766610" y="3896010"/>
            <a:ext cx="312921" cy="250350"/>
          </a:xfrm>
          <a:custGeom>
            <a:avLst/>
            <a:gdLst>
              <a:gd name="connsiteX0" fmla="*/ 0 w 356839"/>
              <a:gd name="connsiteY0" fmla="*/ 122664 h 122664"/>
              <a:gd name="connsiteX1" fmla="*/ 278780 w 356839"/>
              <a:gd name="connsiteY1" fmla="*/ 89210 h 122664"/>
              <a:gd name="connsiteX2" fmla="*/ 356839 w 356839"/>
              <a:gd name="connsiteY2" fmla="*/ 0 h 122664"/>
            </a:gdLst>
            <a:ahLst/>
            <a:cxnLst>
              <a:cxn ang="0">
                <a:pos x="connsiteX0" y="connsiteY0"/>
              </a:cxn>
              <a:cxn ang="0">
                <a:pos x="connsiteX1" y="connsiteY1"/>
              </a:cxn>
              <a:cxn ang="0">
                <a:pos x="connsiteX2" y="connsiteY2"/>
              </a:cxn>
            </a:cxnLst>
            <a:rect l="l" t="t" r="r" b="b"/>
            <a:pathLst>
              <a:path w="356839" h="122664">
                <a:moveTo>
                  <a:pt x="0" y="122664"/>
                </a:moveTo>
                <a:cubicBezTo>
                  <a:pt x="109653" y="116159"/>
                  <a:pt x="219307" y="109654"/>
                  <a:pt x="278780" y="89210"/>
                </a:cubicBezTo>
                <a:cubicBezTo>
                  <a:pt x="338253" y="68766"/>
                  <a:pt x="347546" y="34383"/>
                  <a:pt x="356839"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16">
            <a:extLst>
              <a:ext uri="{FF2B5EF4-FFF2-40B4-BE49-F238E27FC236}">
                <a16:creationId xmlns:a16="http://schemas.microsoft.com/office/drawing/2014/main" id="{13701068-EB58-4C52-9BC1-F4AED04AB813}"/>
              </a:ext>
            </a:extLst>
          </p:cNvPr>
          <p:cNvSpPr/>
          <p:nvPr/>
        </p:nvSpPr>
        <p:spPr>
          <a:xfrm rot="11163567">
            <a:off x="6870044" y="1834648"/>
            <a:ext cx="531432" cy="321591"/>
          </a:xfrm>
          <a:custGeom>
            <a:avLst/>
            <a:gdLst>
              <a:gd name="connsiteX0" fmla="*/ 304800 w 304800"/>
              <a:gd name="connsiteY0" fmla="*/ 279400 h 279400"/>
              <a:gd name="connsiteX1" fmla="*/ 215900 w 304800"/>
              <a:gd name="connsiteY1" fmla="*/ 88900 h 279400"/>
              <a:gd name="connsiteX2" fmla="*/ 0 w 304800"/>
              <a:gd name="connsiteY2" fmla="*/ 0 h 279400"/>
            </a:gdLst>
            <a:ahLst/>
            <a:cxnLst>
              <a:cxn ang="0">
                <a:pos x="connsiteX0" y="connsiteY0"/>
              </a:cxn>
              <a:cxn ang="0">
                <a:pos x="connsiteX1" y="connsiteY1"/>
              </a:cxn>
              <a:cxn ang="0">
                <a:pos x="connsiteX2" y="connsiteY2"/>
              </a:cxn>
            </a:cxnLst>
            <a:rect l="l" t="t" r="r" b="b"/>
            <a:pathLst>
              <a:path w="304800" h="279400">
                <a:moveTo>
                  <a:pt x="304800" y="279400"/>
                </a:moveTo>
                <a:cubicBezTo>
                  <a:pt x="285750" y="207433"/>
                  <a:pt x="266700" y="135467"/>
                  <a:pt x="215900" y="88900"/>
                </a:cubicBezTo>
                <a:cubicBezTo>
                  <a:pt x="165100" y="42333"/>
                  <a:pt x="82550" y="21166"/>
                  <a:pt x="0" y="0"/>
                </a:cubicBezTo>
              </a:path>
            </a:pathLst>
          </a:cu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830395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par>
                          <p:cTn id="8" fill="hold">
                            <p:stCondLst>
                              <p:cond delay="500"/>
                            </p:stCondLst>
                            <p:childTnLst>
                              <p:par>
                                <p:cTn id="9" presetID="41" presetClass="entr" presetSubtype="0" fill="hold" grpId="0" nodeType="afterEffect">
                                  <p:stCondLst>
                                    <p:cond delay="0"/>
                                  </p:stCondLst>
                                  <p:iterate type="lt">
                                    <p:tmPct val="10000"/>
                                  </p:iterate>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9"/>
                                        </p:tgtEl>
                                        <p:attrNameLst>
                                          <p:attrName>ppt_y</p:attrName>
                                        </p:attrNameLst>
                                      </p:cBhvr>
                                      <p:tavLst>
                                        <p:tav tm="0">
                                          <p:val>
                                            <p:strVal val="#ppt_y"/>
                                          </p:val>
                                        </p:tav>
                                        <p:tav tm="100000">
                                          <p:val>
                                            <p:strVal val="#ppt_y"/>
                                          </p:val>
                                        </p:tav>
                                      </p:tavLst>
                                    </p:anim>
                                    <p:anim calcmode="lin" valueType="num">
                                      <p:cBhvr>
                                        <p:cTn id="13"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par>
                          <p:cTn id="21" fill="hold">
                            <p:stCondLst>
                              <p:cond delay="500"/>
                            </p:stCondLst>
                            <p:childTnLst>
                              <p:par>
                                <p:cTn id="22" presetID="42"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fade">
                                      <p:cBhvr>
                                        <p:cTn id="24" dur="1000"/>
                                        <p:tgtEl>
                                          <p:spTgt spid="5"/>
                                        </p:tgtEl>
                                      </p:cBhvr>
                                    </p:animEffect>
                                    <p:anim calcmode="lin" valueType="num">
                                      <p:cBhvr>
                                        <p:cTn id="25" dur="1000" fill="hold"/>
                                        <p:tgtEl>
                                          <p:spTgt spid="5"/>
                                        </p:tgtEl>
                                        <p:attrNameLst>
                                          <p:attrName>ppt_x</p:attrName>
                                        </p:attrNameLst>
                                      </p:cBhvr>
                                      <p:tavLst>
                                        <p:tav tm="0">
                                          <p:val>
                                            <p:strVal val="#ppt_x"/>
                                          </p:val>
                                        </p:tav>
                                        <p:tav tm="100000">
                                          <p:val>
                                            <p:strVal val="#ppt_x"/>
                                          </p:val>
                                        </p:tav>
                                      </p:tavLst>
                                    </p:anim>
                                    <p:anim calcmode="lin" valueType="num">
                                      <p:cBhvr>
                                        <p:cTn id="26" dur="1000" fill="hold"/>
                                        <p:tgtEl>
                                          <p:spTgt spid="5"/>
                                        </p:tgtEl>
                                        <p:attrNameLst>
                                          <p:attrName>ppt_y</p:attrName>
                                        </p:attrNameLst>
                                      </p:cBhvr>
                                      <p:tavLst>
                                        <p:tav tm="0">
                                          <p:val>
                                            <p:strVal val="#ppt_y+.1"/>
                                          </p:val>
                                        </p:tav>
                                        <p:tav tm="100000">
                                          <p:val>
                                            <p:strVal val="#ppt_y"/>
                                          </p:val>
                                        </p:tav>
                                      </p:tavLst>
                                    </p:anim>
                                  </p:childTnLst>
                                </p:cTn>
                              </p:par>
                              <p:par>
                                <p:cTn id="27" presetID="22" presetClass="entr" presetSubtype="8"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left)">
                                      <p:cBhvr>
                                        <p:cTn id="29" dur="500"/>
                                        <p:tgtEl>
                                          <p:spTgt spid="12"/>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down)">
                                      <p:cBhvr>
                                        <p:cTn id="34" dur="500"/>
                                        <p:tgtEl>
                                          <p:spTgt spid="14"/>
                                        </p:tgtEl>
                                      </p:cBhvr>
                                    </p:animEffect>
                                  </p:childTnLst>
                                </p:cTn>
                              </p:par>
                            </p:childTnLst>
                          </p:cTn>
                        </p:par>
                        <p:par>
                          <p:cTn id="35" fill="hold">
                            <p:stCondLst>
                              <p:cond delay="500"/>
                            </p:stCondLst>
                            <p:childTnLst>
                              <p:par>
                                <p:cTn id="36" presetID="42" presetClass="entr" presetSubtype="0"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1000"/>
                                        <p:tgtEl>
                                          <p:spTgt spid="7"/>
                                        </p:tgtEl>
                                      </p:cBhvr>
                                    </p:animEffect>
                                    <p:anim calcmode="lin" valueType="num">
                                      <p:cBhvr>
                                        <p:cTn id="39" dur="1000" fill="hold"/>
                                        <p:tgtEl>
                                          <p:spTgt spid="7"/>
                                        </p:tgtEl>
                                        <p:attrNameLst>
                                          <p:attrName>ppt_x</p:attrName>
                                        </p:attrNameLst>
                                      </p:cBhvr>
                                      <p:tavLst>
                                        <p:tav tm="0">
                                          <p:val>
                                            <p:strVal val="#ppt_x"/>
                                          </p:val>
                                        </p:tav>
                                        <p:tav tm="100000">
                                          <p:val>
                                            <p:strVal val="#ppt_x"/>
                                          </p:val>
                                        </p:tav>
                                      </p:tavLst>
                                    </p:anim>
                                    <p:anim calcmode="lin" valueType="num">
                                      <p:cBhvr>
                                        <p:cTn id="40" dur="1000" fill="hold"/>
                                        <p:tgtEl>
                                          <p:spTgt spid="7"/>
                                        </p:tgtEl>
                                        <p:attrNameLst>
                                          <p:attrName>ppt_y</p:attrName>
                                        </p:attrNameLst>
                                      </p:cBhvr>
                                      <p:tavLst>
                                        <p:tav tm="0">
                                          <p:val>
                                            <p:strVal val="#ppt_y+.1"/>
                                          </p:val>
                                        </p:tav>
                                        <p:tav tm="100000">
                                          <p:val>
                                            <p:strVal val="#ppt_y"/>
                                          </p:val>
                                        </p:tav>
                                      </p:tavLst>
                                    </p:anim>
                                  </p:childTnLst>
                                </p:cTn>
                              </p:par>
                              <p:par>
                                <p:cTn id="41" presetID="22" presetClass="entr" presetSubtype="2"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right)">
                                      <p:cBhvr>
                                        <p:cTn id="43" dur="5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wipe(down)">
                                      <p:cBhvr>
                                        <p:cTn id="48" dur="500"/>
                                        <p:tgtEl>
                                          <p:spTgt spid="15"/>
                                        </p:tgtEl>
                                      </p:cBhvr>
                                    </p:animEffect>
                                  </p:childTnLst>
                                </p:cTn>
                              </p:par>
                            </p:childTnLst>
                          </p:cTn>
                        </p:par>
                        <p:par>
                          <p:cTn id="49" fill="hold">
                            <p:stCondLst>
                              <p:cond delay="500"/>
                            </p:stCondLst>
                            <p:childTnLst>
                              <p:par>
                                <p:cTn id="50" presetID="42" presetClass="entr" presetSubtype="0" fill="hold" nodeType="after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fade">
                                      <p:cBhvr>
                                        <p:cTn id="52" dur="1000"/>
                                        <p:tgtEl>
                                          <p:spTgt spid="6"/>
                                        </p:tgtEl>
                                      </p:cBhvr>
                                    </p:animEffect>
                                    <p:anim calcmode="lin" valueType="num">
                                      <p:cBhvr>
                                        <p:cTn id="53" dur="1000" fill="hold"/>
                                        <p:tgtEl>
                                          <p:spTgt spid="6"/>
                                        </p:tgtEl>
                                        <p:attrNameLst>
                                          <p:attrName>ppt_x</p:attrName>
                                        </p:attrNameLst>
                                      </p:cBhvr>
                                      <p:tavLst>
                                        <p:tav tm="0">
                                          <p:val>
                                            <p:strVal val="#ppt_x"/>
                                          </p:val>
                                        </p:tav>
                                        <p:tav tm="100000">
                                          <p:val>
                                            <p:strVal val="#ppt_x"/>
                                          </p:val>
                                        </p:tav>
                                      </p:tavLst>
                                    </p:anim>
                                    <p:anim calcmode="lin" valueType="num">
                                      <p:cBhvr>
                                        <p:cTn id="54" dur="1000" fill="hold"/>
                                        <p:tgtEl>
                                          <p:spTgt spid="6"/>
                                        </p:tgtEl>
                                        <p:attrNameLst>
                                          <p:attrName>ppt_y</p:attrName>
                                        </p:attrNameLst>
                                      </p:cBhvr>
                                      <p:tavLst>
                                        <p:tav tm="0">
                                          <p:val>
                                            <p:strVal val="#ppt_y+.1"/>
                                          </p:val>
                                        </p:tav>
                                        <p:tav tm="100000">
                                          <p:val>
                                            <p:strVal val="#ppt_y"/>
                                          </p:val>
                                        </p:tav>
                                      </p:tavLst>
                                    </p:anim>
                                  </p:childTnLst>
                                </p:cTn>
                              </p:par>
                              <p:par>
                                <p:cTn id="55" presetID="22" presetClass="entr" presetSubtype="8" fill="hold" grpId="0" nodeType="withEffect">
                                  <p:stCondLst>
                                    <p:cond delay="0"/>
                                  </p:stCondLst>
                                  <p:childTnLst>
                                    <p:set>
                                      <p:cBhvr>
                                        <p:cTn id="56" dur="1" fill="hold">
                                          <p:stCondLst>
                                            <p:cond delay="0"/>
                                          </p:stCondLst>
                                        </p:cTn>
                                        <p:tgtEl>
                                          <p:spTgt spid="10"/>
                                        </p:tgtEl>
                                        <p:attrNameLst>
                                          <p:attrName>style.visibility</p:attrName>
                                        </p:attrNameLst>
                                      </p:cBhvr>
                                      <p:to>
                                        <p:strVal val="visible"/>
                                      </p:to>
                                    </p:set>
                                    <p:animEffect transition="in" filter="wipe(left)">
                                      <p:cBhvr>
                                        <p:cTn id="5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EA498E5-958F-4EB5-B073-8AB28AB86E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7" y="-29024"/>
            <a:ext cx="12184616" cy="6852237"/>
          </a:xfrm>
          <a:prstGeom prst="rect">
            <a:avLst/>
          </a:prstGeom>
        </p:spPr>
      </p:pic>
      <p:cxnSp>
        <p:nvCxnSpPr>
          <p:cNvPr id="14" name="Straight Connector 13">
            <a:extLst>
              <a:ext uri="{FF2B5EF4-FFF2-40B4-BE49-F238E27FC236}">
                <a16:creationId xmlns:a16="http://schemas.microsoft.com/office/drawing/2014/main" id="{BD513727-6C5B-406C-91A1-245925F2F72D}"/>
              </a:ext>
            </a:extLst>
          </p:cNvPr>
          <p:cNvCxnSpPr/>
          <p:nvPr/>
        </p:nvCxnSpPr>
        <p:spPr>
          <a:xfrm>
            <a:off x="576000" y="1077191"/>
            <a:ext cx="0" cy="571291"/>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81993D63-3048-4E2C-8C70-37C10D8E40CD}"/>
              </a:ext>
            </a:extLst>
          </p:cNvPr>
          <p:cNvCxnSpPr>
            <a:cxnSpLocks/>
          </p:cNvCxnSpPr>
          <p:nvPr/>
        </p:nvCxnSpPr>
        <p:spPr>
          <a:xfrm>
            <a:off x="585160" y="1890085"/>
            <a:ext cx="0" cy="1927337"/>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6801BF94-6E42-4527-AEC0-2956EA71A0E0}"/>
              </a:ext>
            </a:extLst>
          </p:cNvPr>
          <p:cNvCxnSpPr>
            <a:cxnSpLocks/>
          </p:cNvCxnSpPr>
          <p:nvPr/>
        </p:nvCxnSpPr>
        <p:spPr>
          <a:xfrm>
            <a:off x="566842" y="3941623"/>
            <a:ext cx="16432" cy="1775376"/>
          </a:xfrm>
          <a:prstGeom prst="line">
            <a:avLst/>
          </a:prstGeom>
          <a:ln w="28575">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3DA7D57B-F3D7-4FFF-8560-297AC722C025}"/>
              </a:ext>
            </a:extLst>
          </p:cNvPr>
          <p:cNvSpPr/>
          <p:nvPr/>
        </p:nvSpPr>
        <p:spPr>
          <a:xfrm>
            <a:off x="4306090" y="460512"/>
            <a:ext cx="4023858" cy="584775"/>
          </a:xfrm>
          <a:prstGeom prst="rect">
            <a:avLst/>
          </a:prstGeom>
        </p:spPr>
        <p:txBody>
          <a:bodyPr wrap="none">
            <a:spAutoFit/>
          </a:bodyPr>
          <a:lstStyle/>
          <a:p>
            <a:r>
              <a:rPr lang="en-US" sz="3200" b="1" dirty="0" err="1">
                <a:solidFill>
                  <a:srgbClr val="FF0000"/>
                </a:solidFill>
                <a:cs typeface="Times New Roman" pitchFamily="18" charset="0"/>
              </a:rPr>
              <a:t>Sự</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tích</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cây</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vú</a:t>
            </a:r>
            <a:r>
              <a:rPr lang="en-US" sz="3200" b="1" dirty="0">
                <a:solidFill>
                  <a:srgbClr val="FF0000"/>
                </a:solidFill>
                <a:cs typeface="Times New Roman" pitchFamily="18" charset="0"/>
              </a:rPr>
              <a:t> </a:t>
            </a:r>
            <a:r>
              <a:rPr lang="en-US" sz="3200" b="1" dirty="0" err="1">
                <a:solidFill>
                  <a:srgbClr val="FF0000"/>
                </a:solidFill>
                <a:cs typeface="Times New Roman" pitchFamily="18" charset="0"/>
              </a:rPr>
              <a:t>sữa</a:t>
            </a:r>
            <a:endParaRPr lang="vi-VN" sz="3200" b="1" dirty="0">
              <a:solidFill>
                <a:srgbClr val="FF0000"/>
              </a:solidFill>
              <a:cs typeface="Times New Roman" pitchFamily="18" charset="0"/>
            </a:endParaRPr>
          </a:p>
        </p:txBody>
      </p:sp>
      <p:sp>
        <p:nvSpPr>
          <p:cNvPr id="18" name="Rectangle 17">
            <a:extLst>
              <a:ext uri="{FF2B5EF4-FFF2-40B4-BE49-F238E27FC236}">
                <a16:creationId xmlns:a16="http://schemas.microsoft.com/office/drawing/2014/main" id="{E575C330-90D9-4ED0-8E62-368C194DF77F}"/>
              </a:ext>
            </a:extLst>
          </p:cNvPr>
          <p:cNvSpPr/>
          <p:nvPr/>
        </p:nvSpPr>
        <p:spPr>
          <a:xfrm>
            <a:off x="539835" y="1077191"/>
            <a:ext cx="11562165" cy="5062924"/>
          </a:xfrm>
          <a:prstGeom prst="rect">
            <a:avLst/>
          </a:prstGeom>
        </p:spPr>
        <p:txBody>
          <a:bodyPr wrap="square">
            <a:spAutoFit/>
          </a:bodyPr>
          <a:lstStyle/>
          <a:p>
            <a:pPr algn="just"/>
            <a:r>
              <a:rPr lang="vi-VN" sz="2400" dirty="0">
                <a:cs typeface="Times New Roman" pitchFamily="18" charset="0"/>
              </a:rPr>
              <a:t>    1. </a:t>
            </a:r>
            <a:r>
              <a:rPr lang="vi-VN" sz="2300" dirty="0">
                <a:cs typeface="Times New Roman" pitchFamily="18" charset="0"/>
              </a:rPr>
              <a:t>Ngày xưa, có một cậu bé ham chơi. Một lần, bị mẹ mắng, cậu vùng vằng bỏ đi. Cậu la cà khắp nơi, chẳng nghĩ đến mẹ ở nhà mỏi mắt chờ mong.</a:t>
            </a:r>
          </a:p>
          <a:p>
            <a:pPr algn="just"/>
            <a:r>
              <a:rPr lang="vi-VN" sz="2300">
                <a:cs typeface="Times New Roman" pitchFamily="18" charset="0"/>
              </a:rPr>
              <a:t>    2</a:t>
            </a:r>
            <a:r>
              <a:rPr lang="vi-VN" sz="2300" dirty="0">
                <a:cs typeface="Times New Roman" pitchFamily="18" charset="0"/>
              </a:rPr>
              <a:t>. Một hôm, vừa đi vừa rét, cậu mới tìm đường về nhà. </a:t>
            </a:r>
          </a:p>
          <a:p>
            <a:pPr algn="just"/>
            <a:r>
              <a:rPr lang="vi-VN" sz="2300">
                <a:cs typeface="Times New Roman" pitchFamily="18" charset="0"/>
              </a:rPr>
              <a:t>   </a:t>
            </a:r>
            <a:r>
              <a:rPr lang="en-US" sz="2300">
                <a:cs typeface="Times New Roman" pitchFamily="18" charset="0"/>
              </a:rPr>
              <a:t> </a:t>
            </a:r>
            <a:r>
              <a:rPr lang="vi-VN" sz="2300">
                <a:cs typeface="Times New Roman" pitchFamily="18" charset="0"/>
              </a:rPr>
              <a:t>Ở </a:t>
            </a:r>
            <a:r>
              <a:rPr lang="vi-VN" sz="2300" dirty="0">
                <a:cs typeface="Times New Roman" pitchFamily="18" charset="0"/>
              </a:rPr>
              <a:t>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Xanh óng ánh, rồi chín. Một quả rơi vào lòng cậu.</a:t>
            </a:r>
          </a:p>
          <a:p>
            <a:pPr algn="just"/>
            <a:r>
              <a:rPr lang="vi-VN" sz="2300">
                <a:cs typeface="Times New Roman" pitchFamily="18" charset="0"/>
              </a:rPr>
              <a:t>    3</a:t>
            </a:r>
            <a:r>
              <a:rPr lang="vi-VN" sz="2300" dirty="0">
                <a:cs typeface="Times New Roman" pitchFamily="18" charset="0"/>
              </a:rPr>
              <a:t>. Môi cậu vừa chạm vào, một dòng sữa trắng trào ra, ngọt như sữa mẹ.</a:t>
            </a:r>
          </a:p>
          <a:p>
            <a:pPr algn="just"/>
            <a:r>
              <a:rPr lang="vi-VN" sz="2300">
                <a:cs typeface="Times New Roman" pitchFamily="18" charset="0"/>
              </a:rPr>
              <a:t>    Cậu </a:t>
            </a:r>
            <a:r>
              <a:rPr lang="vi-VN" sz="2300" dirty="0">
                <a:cs typeface="Times New Roman" pitchFamily="18" charset="0"/>
              </a:rPr>
              <a:t>nhìn lên tán lá. Lá một mặt xanh bóng</a:t>
            </a:r>
            <a:r>
              <a:rPr lang="en-US" sz="2300" dirty="0">
                <a:cs typeface="Times New Roman" pitchFamily="18" charset="0"/>
              </a:rPr>
              <a:t>,</a:t>
            </a:r>
            <a:r>
              <a:rPr lang="vi-VN" sz="2300" dirty="0">
                <a:cs typeface="Times New Roman" pitchFamily="18" charset="0"/>
              </a:rPr>
              <a:t> mặt kia đỏ hoe như mắt mẹ khóc chờ con. Cậu bé oà khóc. Cây xoà cành ôm cậu, như tay mẹ âu yếm vỗ về.</a:t>
            </a:r>
          </a:p>
          <a:p>
            <a:pPr algn="just"/>
            <a:r>
              <a:rPr lang="vi-VN" sz="2300" dirty="0">
                <a:cs typeface="Times New Roman" pitchFamily="18" charset="0"/>
              </a:rPr>
              <a:t>      Trái cây thơm ngon ở vườn nhà cậu bé, ai cũng thích. Họ đem hạt gieo trồng khắp nơi và gọi đó là cây vú sữa.</a:t>
            </a:r>
          </a:p>
          <a:p>
            <a:pPr algn="r"/>
            <a:r>
              <a:rPr lang="vi-VN" sz="2300" dirty="0">
                <a:cs typeface="Times New Roman" pitchFamily="18" charset="0"/>
              </a:rPr>
              <a:t>Theo Ngọc Châu</a:t>
            </a:r>
          </a:p>
        </p:txBody>
      </p:sp>
      <p:sp>
        <p:nvSpPr>
          <p:cNvPr id="19" name="Flowchart: Terminator 18">
            <a:extLst>
              <a:ext uri="{FF2B5EF4-FFF2-40B4-BE49-F238E27FC236}">
                <a16:creationId xmlns:a16="http://schemas.microsoft.com/office/drawing/2014/main" id="{65F3B762-AC30-4EC2-AC67-F1C2F5BC66CE}"/>
              </a:ext>
            </a:extLst>
          </p:cNvPr>
          <p:cNvSpPr/>
          <p:nvPr/>
        </p:nvSpPr>
        <p:spPr>
          <a:xfrm>
            <a:off x="2488846" y="5818380"/>
            <a:ext cx="6666271" cy="793632"/>
          </a:xfrm>
          <a:prstGeom prst="flowChartTerminator">
            <a:avLst/>
          </a:prstGeom>
          <a:solidFill>
            <a:schemeClr val="accent1">
              <a:lumMod val="50000"/>
            </a:schemeClr>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cs typeface="Times New Roman" panose="02020603050405020304" pitchFamily="18" charset="0"/>
              </a:rPr>
              <a:t>BÀI ĐỌC CHIA LÀM </a:t>
            </a:r>
            <a:r>
              <a:rPr lang="en-US" sz="2400" b="1">
                <a:solidFill>
                  <a:schemeClr val="bg1"/>
                </a:solidFill>
                <a:cs typeface="Times New Roman" panose="02020603050405020304" pitchFamily="18" charset="0"/>
              </a:rPr>
              <a:t>MẤY ĐOẠN?</a:t>
            </a:r>
            <a:endParaRPr lang="en-US" sz="2400" b="1" dirty="0">
              <a:solidFill>
                <a:schemeClr val="bg1"/>
              </a:solidFill>
              <a:cs typeface="Times New Roman" panose="02020603050405020304" pitchFamily="18" charset="0"/>
            </a:endParaRPr>
          </a:p>
        </p:txBody>
      </p:sp>
      <p:sp>
        <p:nvSpPr>
          <p:cNvPr id="20" name="Oval 19">
            <a:extLst>
              <a:ext uri="{FF2B5EF4-FFF2-40B4-BE49-F238E27FC236}">
                <a16:creationId xmlns:a16="http://schemas.microsoft.com/office/drawing/2014/main" id="{D17727DA-D2E0-4421-99AA-F8288E934D7E}"/>
              </a:ext>
            </a:extLst>
          </p:cNvPr>
          <p:cNvSpPr/>
          <p:nvPr/>
        </p:nvSpPr>
        <p:spPr>
          <a:xfrm>
            <a:off x="798850" y="1109657"/>
            <a:ext cx="429397" cy="437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cs typeface="Times New Roman" pitchFamily="18" charset="0"/>
              </a:rPr>
              <a:t>1</a:t>
            </a:r>
            <a:endParaRPr lang="vi-VN" sz="3200" b="1" dirty="0">
              <a:cs typeface="Times New Roman" pitchFamily="18" charset="0"/>
            </a:endParaRPr>
          </a:p>
        </p:txBody>
      </p:sp>
      <p:sp>
        <p:nvSpPr>
          <p:cNvPr id="21" name="Oval 20">
            <a:extLst>
              <a:ext uri="{FF2B5EF4-FFF2-40B4-BE49-F238E27FC236}">
                <a16:creationId xmlns:a16="http://schemas.microsoft.com/office/drawing/2014/main" id="{63239C39-007D-49F0-B9CA-494320F3E7E8}"/>
              </a:ext>
            </a:extLst>
          </p:cNvPr>
          <p:cNvSpPr/>
          <p:nvPr/>
        </p:nvSpPr>
        <p:spPr>
          <a:xfrm>
            <a:off x="814200" y="1759467"/>
            <a:ext cx="429397" cy="43729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cs typeface="Times New Roman" pitchFamily="18" charset="0"/>
              </a:rPr>
              <a:t>2</a:t>
            </a:r>
          </a:p>
        </p:txBody>
      </p:sp>
      <p:sp>
        <p:nvSpPr>
          <p:cNvPr id="22" name="Oval 21">
            <a:extLst>
              <a:ext uri="{FF2B5EF4-FFF2-40B4-BE49-F238E27FC236}">
                <a16:creationId xmlns:a16="http://schemas.microsoft.com/office/drawing/2014/main" id="{BBB53BCD-5B90-4909-B5AD-779EBF7F3A8D}"/>
              </a:ext>
            </a:extLst>
          </p:cNvPr>
          <p:cNvSpPr/>
          <p:nvPr/>
        </p:nvSpPr>
        <p:spPr>
          <a:xfrm>
            <a:off x="798850" y="3941623"/>
            <a:ext cx="429397" cy="39820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cs typeface="Times New Roman" pitchFamily="18" charset="0"/>
              </a:rPr>
              <a:t>3</a:t>
            </a:r>
            <a:endParaRPr lang="vi-VN" sz="2400" b="1" dirty="0">
              <a:cs typeface="Times New Roman" pitchFamily="18" charset="0"/>
            </a:endParaRPr>
          </a:p>
        </p:txBody>
      </p:sp>
      <p:sp>
        <p:nvSpPr>
          <p:cNvPr id="23" name="Flowchart: Terminator 22">
            <a:extLst>
              <a:ext uri="{FF2B5EF4-FFF2-40B4-BE49-F238E27FC236}">
                <a16:creationId xmlns:a16="http://schemas.microsoft.com/office/drawing/2014/main" id="{FC49BD87-3CD9-46AA-8762-C9E0A5F724C0}"/>
              </a:ext>
            </a:extLst>
          </p:cNvPr>
          <p:cNvSpPr/>
          <p:nvPr/>
        </p:nvSpPr>
        <p:spPr>
          <a:xfrm>
            <a:off x="1010650" y="460512"/>
            <a:ext cx="2950595" cy="584775"/>
          </a:xfrm>
          <a:prstGeom prst="flowChartTerminator">
            <a:avLst/>
          </a:prstGeom>
          <a:solidFill>
            <a:srgbClr val="00B05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cs typeface="Times New Roman" panose="02020603050405020304" pitchFamily="18" charset="0"/>
              </a:rPr>
              <a:t>ĐỌC ĐOẠN</a:t>
            </a:r>
          </a:p>
        </p:txBody>
      </p:sp>
      <p:sp>
        <p:nvSpPr>
          <p:cNvPr id="33" name="Flowchart: Terminator 32">
            <a:extLst>
              <a:ext uri="{FF2B5EF4-FFF2-40B4-BE49-F238E27FC236}">
                <a16:creationId xmlns:a16="http://schemas.microsoft.com/office/drawing/2014/main" id="{0598F714-EBB0-4812-A3DA-3F078C9679FA}"/>
              </a:ext>
            </a:extLst>
          </p:cNvPr>
          <p:cNvSpPr/>
          <p:nvPr/>
        </p:nvSpPr>
        <p:spPr>
          <a:xfrm>
            <a:off x="398206" y="492416"/>
            <a:ext cx="3907884" cy="584775"/>
          </a:xfrm>
          <a:prstGeom prst="flowChartTerminator">
            <a:avLst/>
          </a:prstGeom>
          <a:solidFill>
            <a:srgbClr val="00B0F0"/>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bg1"/>
                </a:solidFill>
                <a:cs typeface="Times New Roman" panose="02020603050405020304" pitchFamily="18" charset="0"/>
              </a:rPr>
              <a:t>ĐỌC TOÀN BÀI</a:t>
            </a:r>
            <a:endParaRPr lang="en-US" sz="2800" b="1" dirty="0">
              <a:solidFill>
                <a:schemeClr val="bg1"/>
              </a:solidFill>
              <a:cs typeface="Times New Roman" panose="02020603050405020304" pitchFamily="18" charset="0"/>
            </a:endParaRPr>
          </a:p>
        </p:txBody>
      </p:sp>
    </p:spTree>
    <p:extLst>
      <p:ext uri="{BB962C8B-B14F-4D97-AF65-F5344CB8AC3E}">
        <p14:creationId xmlns:p14="http://schemas.microsoft.com/office/powerpoint/2010/main" val="113268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anim calcmode="lin" valueType="num">
                                      <p:cBhvr>
                                        <p:cTn id="16" dur="1000" fill="hold"/>
                                        <p:tgtEl>
                                          <p:spTgt spid="19"/>
                                        </p:tgtEl>
                                        <p:attrNameLst>
                                          <p:attrName>ppt_x</p:attrName>
                                        </p:attrNameLst>
                                      </p:cBhvr>
                                      <p:tavLst>
                                        <p:tav tm="0">
                                          <p:val>
                                            <p:strVal val="#ppt_x"/>
                                          </p:val>
                                        </p:tav>
                                        <p:tav tm="100000">
                                          <p:val>
                                            <p:strVal val="#ppt_x"/>
                                          </p:val>
                                        </p:tav>
                                      </p:tavLst>
                                    </p:anim>
                                    <p:anim calcmode="lin" valueType="num">
                                      <p:cBhvr>
                                        <p:cTn id="17"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up)">
                                      <p:cBhvr>
                                        <p:cTn id="25" dur="500"/>
                                        <p:tgtEl>
                                          <p:spTgt spid="20"/>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wipe(down)">
                                      <p:cBhvr>
                                        <p:cTn id="30" dur="500"/>
                                        <p:tgtEl>
                                          <p:spTgt spid="15"/>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up)">
                                      <p:cBhvr>
                                        <p:cTn id="33" dur="50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4" fill="hold" nodeType="click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wipe(down)">
                                      <p:cBhvr>
                                        <p:cTn id="38" dur="500"/>
                                        <p:tgtEl>
                                          <p:spTgt spid="16"/>
                                        </p:tgtEl>
                                      </p:cBhvr>
                                    </p:animEffect>
                                  </p:childTnLst>
                                </p:cTn>
                              </p:par>
                              <p:par>
                                <p:cTn id="39" presetID="22" presetClass="entr" presetSubtype="1"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wipe(up)">
                                      <p:cBhvr>
                                        <p:cTn id="41" dur="500"/>
                                        <p:tgtEl>
                                          <p:spTgt spid="22"/>
                                        </p:tgtEl>
                                      </p:cBhvr>
                                    </p:animEffect>
                                  </p:childTnLst>
                                </p:cTn>
                              </p:par>
                            </p:childTnLst>
                          </p:cTn>
                        </p:par>
                        <p:par>
                          <p:cTn id="42" fill="hold">
                            <p:stCondLst>
                              <p:cond delay="500"/>
                            </p:stCondLst>
                            <p:childTnLst>
                              <p:par>
                                <p:cTn id="43" presetID="14" presetClass="exit" presetSubtype="10" fill="hold" grpId="1" nodeType="afterEffect">
                                  <p:stCondLst>
                                    <p:cond delay="0"/>
                                  </p:stCondLst>
                                  <p:childTnLst>
                                    <p:animEffect transition="out" filter="randombar(horizontal)">
                                      <p:cBhvr>
                                        <p:cTn id="44" dur="500"/>
                                        <p:tgtEl>
                                          <p:spTgt spid="19"/>
                                        </p:tgtEl>
                                      </p:cBhvr>
                                    </p:animEffect>
                                    <p:set>
                                      <p:cBhvr>
                                        <p:cTn id="45" dur="1" fill="hold">
                                          <p:stCondLst>
                                            <p:cond delay="499"/>
                                          </p:stCondLst>
                                        </p:cTn>
                                        <p:tgtEl>
                                          <p:spTgt spid="19"/>
                                        </p:tgtEl>
                                        <p:attrNameLst>
                                          <p:attrName>style.visibility</p:attrName>
                                        </p:attrNameLst>
                                      </p:cBhvr>
                                      <p:to>
                                        <p:strVal val="hidden"/>
                                      </p:to>
                                    </p:set>
                                  </p:childTnLst>
                                </p:cTn>
                              </p:par>
                            </p:childTnLst>
                          </p:cTn>
                        </p:par>
                        <p:par>
                          <p:cTn id="46" fill="hold">
                            <p:stCondLst>
                              <p:cond delay="1000"/>
                            </p:stCondLst>
                            <p:childTnLst>
                              <p:par>
                                <p:cTn id="47" presetID="42"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1000"/>
                                        <p:tgtEl>
                                          <p:spTgt spid="23"/>
                                        </p:tgtEl>
                                      </p:cBhvr>
                                    </p:animEffect>
                                    <p:anim calcmode="lin" valueType="num">
                                      <p:cBhvr>
                                        <p:cTn id="50" dur="1000" fill="hold"/>
                                        <p:tgtEl>
                                          <p:spTgt spid="23"/>
                                        </p:tgtEl>
                                        <p:attrNameLst>
                                          <p:attrName>ppt_x</p:attrName>
                                        </p:attrNameLst>
                                      </p:cBhvr>
                                      <p:tavLst>
                                        <p:tav tm="0">
                                          <p:val>
                                            <p:strVal val="#ppt_x"/>
                                          </p:val>
                                        </p:tav>
                                        <p:tav tm="100000">
                                          <p:val>
                                            <p:strVal val="#ppt_x"/>
                                          </p:val>
                                        </p:tav>
                                      </p:tavLst>
                                    </p:anim>
                                    <p:anim calcmode="lin" valueType="num">
                                      <p:cBhvr>
                                        <p:cTn id="51"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0" presetClass="exit" presetSubtype="0" fill="hold" nodeType="clickEffect">
                                  <p:stCondLst>
                                    <p:cond delay="0"/>
                                  </p:stCondLst>
                                  <p:childTnLst>
                                    <p:animEffect transition="out" filter="fade">
                                      <p:cBhvr>
                                        <p:cTn id="55" dur="500"/>
                                        <p:tgtEl>
                                          <p:spTgt spid="14"/>
                                        </p:tgtEl>
                                      </p:cBhvr>
                                    </p:animEffect>
                                    <p:set>
                                      <p:cBhvr>
                                        <p:cTn id="56" dur="1" fill="hold">
                                          <p:stCondLst>
                                            <p:cond delay="499"/>
                                          </p:stCondLst>
                                        </p:cTn>
                                        <p:tgtEl>
                                          <p:spTgt spid="14"/>
                                        </p:tgtEl>
                                        <p:attrNameLst>
                                          <p:attrName>style.visibility</p:attrName>
                                        </p:attrNameLst>
                                      </p:cBhvr>
                                      <p:to>
                                        <p:strVal val="hidden"/>
                                      </p:to>
                                    </p:set>
                                  </p:childTnLst>
                                </p:cTn>
                              </p:par>
                              <p:par>
                                <p:cTn id="57" presetID="10" presetClass="exit" presetSubtype="0" fill="hold" grpId="1" nodeType="withEffect">
                                  <p:stCondLst>
                                    <p:cond delay="0"/>
                                  </p:stCondLst>
                                  <p:childTnLst>
                                    <p:animEffect transition="out" filter="fade">
                                      <p:cBhvr>
                                        <p:cTn id="58" dur="500"/>
                                        <p:tgtEl>
                                          <p:spTgt spid="20"/>
                                        </p:tgtEl>
                                      </p:cBhvr>
                                    </p:animEffect>
                                    <p:set>
                                      <p:cBhvr>
                                        <p:cTn id="59" dur="1" fill="hold">
                                          <p:stCondLst>
                                            <p:cond delay="499"/>
                                          </p:stCondLst>
                                        </p:cTn>
                                        <p:tgtEl>
                                          <p:spTgt spid="20"/>
                                        </p:tgtEl>
                                        <p:attrNameLst>
                                          <p:attrName>style.visibility</p:attrName>
                                        </p:attrNameLst>
                                      </p:cBhvr>
                                      <p:to>
                                        <p:strVal val="hidden"/>
                                      </p:to>
                                    </p:set>
                                  </p:childTnLst>
                                </p:cTn>
                              </p:par>
                              <p:par>
                                <p:cTn id="60" presetID="10" presetClass="exit" presetSubtype="0" fill="hold" nodeType="withEffect">
                                  <p:stCondLst>
                                    <p:cond delay="0"/>
                                  </p:stCondLst>
                                  <p:childTnLst>
                                    <p:animEffect transition="out" filter="fade">
                                      <p:cBhvr>
                                        <p:cTn id="61" dur="500"/>
                                        <p:tgtEl>
                                          <p:spTgt spid="15"/>
                                        </p:tgtEl>
                                      </p:cBhvr>
                                    </p:animEffect>
                                    <p:set>
                                      <p:cBhvr>
                                        <p:cTn id="62" dur="1" fill="hold">
                                          <p:stCondLst>
                                            <p:cond delay="499"/>
                                          </p:stCondLst>
                                        </p:cTn>
                                        <p:tgtEl>
                                          <p:spTgt spid="15"/>
                                        </p:tgtEl>
                                        <p:attrNameLst>
                                          <p:attrName>style.visibility</p:attrName>
                                        </p:attrNameLst>
                                      </p:cBhvr>
                                      <p:to>
                                        <p:strVal val="hidden"/>
                                      </p:to>
                                    </p:set>
                                  </p:childTnLst>
                                </p:cTn>
                              </p:par>
                              <p:par>
                                <p:cTn id="63" presetID="10" presetClass="exit" presetSubtype="0" fill="hold" grpId="1" nodeType="withEffect">
                                  <p:stCondLst>
                                    <p:cond delay="0"/>
                                  </p:stCondLst>
                                  <p:childTnLst>
                                    <p:animEffect transition="out" filter="fade">
                                      <p:cBhvr>
                                        <p:cTn id="64" dur="500"/>
                                        <p:tgtEl>
                                          <p:spTgt spid="21"/>
                                        </p:tgtEl>
                                      </p:cBhvr>
                                    </p:animEffect>
                                    <p:set>
                                      <p:cBhvr>
                                        <p:cTn id="65" dur="1" fill="hold">
                                          <p:stCondLst>
                                            <p:cond delay="499"/>
                                          </p:stCondLst>
                                        </p:cTn>
                                        <p:tgtEl>
                                          <p:spTgt spid="21"/>
                                        </p:tgtEl>
                                        <p:attrNameLst>
                                          <p:attrName>style.visibility</p:attrName>
                                        </p:attrNameLst>
                                      </p:cBhvr>
                                      <p:to>
                                        <p:strVal val="hidden"/>
                                      </p:to>
                                    </p:set>
                                  </p:childTnLst>
                                </p:cTn>
                              </p:par>
                              <p:par>
                                <p:cTn id="66" presetID="10" presetClass="exit" presetSubtype="0" fill="hold" nodeType="withEffect">
                                  <p:stCondLst>
                                    <p:cond delay="0"/>
                                  </p:stCondLst>
                                  <p:childTnLst>
                                    <p:animEffect transition="out" filter="fade">
                                      <p:cBhvr>
                                        <p:cTn id="67" dur="500"/>
                                        <p:tgtEl>
                                          <p:spTgt spid="16"/>
                                        </p:tgtEl>
                                      </p:cBhvr>
                                    </p:animEffect>
                                    <p:set>
                                      <p:cBhvr>
                                        <p:cTn id="68" dur="1" fill="hold">
                                          <p:stCondLst>
                                            <p:cond delay="499"/>
                                          </p:stCondLst>
                                        </p:cTn>
                                        <p:tgtEl>
                                          <p:spTgt spid="16"/>
                                        </p:tgtEl>
                                        <p:attrNameLst>
                                          <p:attrName>style.visibility</p:attrName>
                                        </p:attrNameLst>
                                      </p:cBhvr>
                                      <p:to>
                                        <p:strVal val="hidden"/>
                                      </p:to>
                                    </p:set>
                                  </p:childTnLst>
                                </p:cTn>
                              </p:par>
                              <p:par>
                                <p:cTn id="69" presetID="10" presetClass="exit" presetSubtype="0" fill="hold" grpId="1" nodeType="withEffect">
                                  <p:stCondLst>
                                    <p:cond delay="0"/>
                                  </p:stCondLst>
                                  <p:childTnLst>
                                    <p:animEffect transition="out" filter="fade">
                                      <p:cBhvr>
                                        <p:cTn id="70" dur="500"/>
                                        <p:tgtEl>
                                          <p:spTgt spid="22"/>
                                        </p:tgtEl>
                                      </p:cBhvr>
                                    </p:animEffect>
                                    <p:set>
                                      <p:cBhvr>
                                        <p:cTn id="71" dur="1" fill="hold">
                                          <p:stCondLst>
                                            <p:cond delay="499"/>
                                          </p:stCondLst>
                                        </p:cTn>
                                        <p:tgtEl>
                                          <p:spTgt spid="22"/>
                                        </p:tgtEl>
                                        <p:attrNameLst>
                                          <p:attrName>style.visibility</p:attrName>
                                        </p:attrNameLst>
                                      </p:cBhvr>
                                      <p:to>
                                        <p:strVal val="hidden"/>
                                      </p:to>
                                    </p:set>
                                  </p:childTnLst>
                                </p:cTn>
                              </p:par>
                              <p:par>
                                <p:cTn id="72" presetID="10" presetClass="exit" presetSubtype="0" fill="hold" grpId="1" nodeType="withEffect">
                                  <p:stCondLst>
                                    <p:cond delay="0"/>
                                  </p:stCondLst>
                                  <p:childTnLst>
                                    <p:animEffect transition="out" filter="fade">
                                      <p:cBhvr>
                                        <p:cTn id="73" dur="500"/>
                                        <p:tgtEl>
                                          <p:spTgt spid="23"/>
                                        </p:tgtEl>
                                      </p:cBhvr>
                                    </p:animEffect>
                                    <p:set>
                                      <p:cBhvr>
                                        <p:cTn id="74" dur="1" fill="hold">
                                          <p:stCondLst>
                                            <p:cond delay="499"/>
                                          </p:stCondLst>
                                        </p:cTn>
                                        <p:tgtEl>
                                          <p:spTgt spid="23"/>
                                        </p:tgtEl>
                                        <p:attrNameLst>
                                          <p:attrName>style.visibility</p:attrName>
                                        </p:attrNameLst>
                                      </p:cBhvr>
                                      <p:to>
                                        <p:strVal val="hidden"/>
                                      </p:to>
                                    </p:set>
                                  </p:childTnLst>
                                </p:cTn>
                              </p:par>
                              <p:par>
                                <p:cTn id="75" presetID="42" presetClass="entr" presetSubtype="0" fill="hold" grpId="0" nodeType="with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1000"/>
                                        <p:tgtEl>
                                          <p:spTgt spid="33"/>
                                        </p:tgtEl>
                                      </p:cBhvr>
                                    </p:animEffect>
                                    <p:anim calcmode="lin" valueType="num">
                                      <p:cBhvr>
                                        <p:cTn id="78" dur="1000" fill="hold"/>
                                        <p:tgtEl>
                                          <p:spTgt spid="33"/>
                                        </p:tgtEl>
                                        <p:attrNameLst>
                                          <p:attrName>ppt_x</p:attrName>
                                        </p:attrNameLst>
                                      </p:cBhvr>
                                      <p:tavLst>
                                        <p:tav tm="0">
                                          <p:val>
                                            <p:strVal val="#ppt_x"/>
                                          </p:val>
                                        </p:tav>
                                        <p:tav tm="100000">
                                          <p:val>
                                            <p:strVal val="#ppt_x"/>
                                          </p:val>
                                        </p:tav>
                                      </p:tavLst>
                                    </p:anim>
                                    <p:anim calcmode="lin" valueType="num">
                                      <p:cBhvr>
                                        <p:cTn id="7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3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6631D64-7313-4987-AFD2-CF0AD2D2C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pic>
        <p:nvPicPr>
          <p:cNvPr id="9" name="Picture 8">
            <a:extLst>
              <a:ext uri="{FF2B5EF4-FFF2-40B4-BE49-F238E27FC236}">
                <a16:creationId xmlns:a16="http://schemas.microsoft.com/office/drawing/2014/main" id="{40AF6A02-1082-4239-8F62-4F2C730EEB9E}"/>
              </a:ext>
            </a:extLst>
          </p:cNvPr>
          <p:cNvPicPr>
            <a:picLocks noChangeAspect="1"/>
          </p:cNvPicPr>
          <p:nvPr/>
        </p:nvPicPr>
        <p:blipFill>
          <a:blip r:embed="rId3"/>
          <a:stretch>
            <a:fillRect/>
          </a:stretch>
        </p:blipFill>
        <p:spPr>
          <a:xfrm>
            <a:off x="3023420" y="1202742"/>
            <a:ext cx="6005056" cy="4776057"/>
          </a:xfrm>
          <a:prstGeom prst="rect">
            <a:avLst/>
          </a:prstGeom>
        </p:spPr>
      </p:pic>
      <p:sp>
        <p:nvSpPr>
          <p:cNvPr id="10" name="Rectangle 9">
            <a:extLst>
              <a:ext uri="{FF2B5EF4-FFF2-40B4-BE49-F238E27FC236}">
                <a16:creationId xmlns:a16="http://schemas.microsoft.com/office/drawing/2014/main" id="{1B31CC8B-ABEF-4847-94C3-C9CE9426FE77}"/>
              </a:ext>
            </a:extLst>
          </p:cNvPr>
          <p:cNvSpPr/>
          <p:nvPr/>
        </p:nvSpPr>
        <p:spPr>
          <a:xfrm>
            <a:off x="4019434" y="3373367"/>
            <a:ext cx="4051118" cy="769441"/>
          </a:xfrm>
          <a:prstGeom prst="rect">
            <a:avLst/>
          </a:prstGeom>
          <a:noFill/>
        </p:spPr>
        <p:txBody>
          <a:bodyPr wrap="square" lIns="91440" tIns="45720" rIns="91440" bIns="45720">
            <a:spAutoFit/>
          </a:bodyPr>
          <a:lstStyle/>
          <a:p>
            <a:pPr algn="ctr"/>
            <a:r>
              <a:rPr lang="vi-VN"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Đọc</a:t>
            </a:r>
            <a:r>
              <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 </a:t>
            </a:r>
            <a:r>
              <a:rPr lang="vi-VN"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rPr>
              <a:t>hiểu</a:t>
            </a:r>
            <a:endParaRPr lang="en-US" sz="44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j-lt"/>
              <a:cs typeface="Times New Roman" pitchFamily="18" charset="0"/>
            </a:endParaRPr>
          </a:p>
        </p:txBody>
      </p:sp>
      <p:pic>
        <p:nvPicPr>
          <p:cNvPr id="11" name="55">
            <a:extLst>
              <a:ext uri="{FF2B5EF4-FFF2-40B4-BE49-F238E27FC236}">
                <a16:creationId xmlns:a16="http://schemas.microsoft.com/office/drawing/2014/main" id="{A4E03999-78D9-44EB-93F4-688400BA9E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75" y="3373367"/>
            <a:ext cx="3549247" cy="3312889"/>
          </a:xfrm>
          <a:prstGeom prst="rect">
            <a:avLst/>
          </a:prstGeom>
        </p:spPr>
      </p:pic>
      <p:pic>
        <p:nvPicPr>
          <p:cNvPr id="12" name="54">
            <a:extLst>
              <a:ext uri="{FF2B5EF4-FFF2-40B4-BE49-F238E27FC236}">
                <a16:creationId xmlns:a16="http://schemas.microsoft.com/office/drawing/2014/main" id="{A0E53A23-6590-4835-BA19-F48CBC9A5C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176" y="3592463"/>
            <a:ext cx="3592090" cy="3265537"/>
          </a:xfrm>
          <a:prstGeom prst="rect">
            <a:avLst/>
          </a:prstGeom>
        </p:spPr>
      </p:pic>
      <p:pic>
        <p:nvPicPr>
          <p:cNvPr id="13" name="42">
            <a:extLst>
              <a:ext uri="{FF2B5EF4-FFF2-40B4-BE49-F238E27FC236}">
                <a16:creationId xmlns:a16="http://schemas.microsoft.com/office/drawing/2014/main" id="{5EE46816-CEE4-4965-A34F-88072896694E}"/>
              </a:ext>
            </a:extLst>
          </p:cNvPr>
          <p:cNvPicPr>
            <a:picLocks noChangeAspect="1"/>
          </p:cNvPicPr>
          <p:nvPr/>
        </p:nvPicPr>
        <p:blipFill>
          <a:blip r:embed="rId6"/>
          <a:stretch>
            <a:fillRect/>
          </a:stretch>
        </p:blipFill>
        <p:spPr>
          <a:xfrm>
            <a:off x="2495746" y="171744"/>
            <a:ext cx="2177862" cy="3291654"/>
          </a:xfrm>
          <a:prstGeom prst="rect">
            <a:avLst/>
          </a:prstGeom>
        </p:spPr>
      </p:pic>
    </p:spTree>
    <p:extLst>
      <p:ext uri="{BB962C8B-B14F-4D97-AF65-F5344CB8AC3E}">
        <p14:creationId xmlns:p14="http://schemas.microsoft.com/office/powerpoint/2010/main" val="3213492823"/>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04CFDDC-D78F-45A9-A73C-BE997ACE5D0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Title 1">
            <a:extLst>
              <a:ext uri="{FF2B5EF4-FFF2-40B4-BE49-F238E27FC236}">
                <a16:creationId xmlns:a16="http://schemas.microsoft.com/office/drawing/2014/main" id="{3E8C5A4A-BDCF-4B9C-9AF2-97F3241692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3096275-F7C4-4C29-A46E-F5557BCAA7D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5BA1C40-A587-4CC4-905F-C60ECB403DC5}"/>
              </a:ext>
            </a:extLst>
          </p:cNvPr>
          <p:cNvPicPr>
            <a:picLocks noChangeAspect="1"/>
          </p:cNvPicPr>
          <p:nvPr/>
        </p:nvPicPr>
        <p:blipFill>
          <a:blip r:embed="rId5"/>
          <a:stretch>
            <a:fillRect/>
          </a:stretch>
        </p:blipFill>
        <p:spPr>
          <a:xfrm>
            <a:off x="-1" y="434752"/>
            <a:ext cx="12190413" cy="6422801"/>
          </a:xfrm>
          <a:prstGeom prst="rect">
            <a:avLst/>
          </a:prstGeom>
        </p:spPr>
      </p:pic>
      <p:pic>
        <p:nvPicPr>
          <p:cNvPr id="6" name="Picture 5">
            <a:extLst>
              <a:ext uri="{FF2B5EF4-FFF2-40B4-BE49-F238E27FC236}">
                <a16:creationId xmlns:a16="http://schemas.microsoft.com/office/drawing/2014/main" id="{5DDD9904-4799-4766-A8DA-4A24F6D7D3D5}"/>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25673" t="19894" r="18454" b="9206"/>
          <a:stretch/>
        </p:blipFill>
        <p:spPr>
          <a:xfrm>
            <a:off x="2902196" y="3733761"/>
            <a:ext cx="2309851" cy="2931061"/>
          </a:xfrm>
          <a:prstGeom prst="rect">
            <a:avLst/>
          </a:prstGeom>
        </p:spPr>
      </p:pic>
      <p:pic>
        <p:nvPicPr>
          <p:cNvPr id="7" name="Picture 6">
            <a:extLst>
              <a:ext uri="{FF2B5EF4-FFF2-40B4-BE49-F238E27FC236}">
                <a16:creationId xmlns:a16="http://schemas.microsoft.com/office/drawing/2014/main" id="{68C6919A-0822-4DFB-B478-FD185944265E}"/>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9" t="22222" r="21841" b="24444"/>
          <a:stretch/>
        </p:blipFill>
        <p:spPr>
          <a:xfrm>
            <a:off x="4912162" y="5388259"/>
            <a:ext cx="885257" cy="914281"/>
          </a:xfrm>
          <a:prstGeom prst="rect">
            <a:avLst/>
          </a:prstGeom>
        </p:spPr>
      </p:pic>
      <p:pic>
        <p:nvPicPr>
          <p:cNvPr id="8" name="Picture 7">
            <a:extLst>
              <a:ext uri="{FF2B5EF4-FFF2-40B4-BE49-F238E27FC236}">
                <a16:creationId xmlns:a16="http://schemas.microsoft.com/office/drawing/2014/main" id="{441D5F52-B5D7-49C2-ABDF-3AC433C8B25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9" t="22222" r="21841" b="24444"/>
          <a:stretch/>
        </p:blipFill>
        <p:spPr>
          <a:xfrm>
            <a:off x="5656716" y="5366573"/>
            <a:ext cx="885257" cy="914281"/>
          </a:xfrm>
          <a:prstGeom prst="rect">
            <a:avLst/>
          </a:prstGeom>
        </p:spPr>
      </p:pic>
      <p:pic>
        <p:nvPicPr>
          <p:cNvPr id="9" name="Picture 8">
            <a:extLst>
              <a:ext uri="{FF2B5EF4-FFF2-40B4-BE49-F238E27FC236}">
                <a16:creationId xmlns:a16="http://schemas.microsoft.com/office/drawing/2014/main" id="{9EF58248-D6D5-42A0-B01E-1A59D0CFDB71}"/>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9" t="22222" r="21841" b="24444"/>
          <a:stretch/>
        </p:blipFill>
        <p:spPr>
          <a:xfrm>
            <a:off x="7409088" y="5366573"/>
            <a:ext cx="885257" cy="914281"/>
          </a:xfrm>
          <a:prstGeom prst="rect">
            <a:avLst/>
          </a:prstGeom>
        </p:spPr>
      </p:pic>
      <p:pic>
        <p:nvPicPr>
          <p:cNvPr id="10" name="Picture 9">
            <a:extLst>
              <a:ext uri="{FF2B5EF4-FFF2-40B4-BE49-F238E27FC236}">
                <a16:creationId xmlns:a16="http://schemas.microsoft.com/office/drawing/2014/main" id="{040222CA-29A9-4C65-B4FB-340FE43BB9A4}"/>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6519" t="22222" r="21841" b="24444"/>
          <a:stretch/>
        </p:blipFill>
        <p:spPr>
          <a:xfrm>
            <a:off x="6523831" y="5359317"/>
            <a:ext cx="885257" cy="914281"/>
          </a:xfrm>
          <a:prstGeom prst="rect">
            <a:avLst/>
          </a:prstGeom>
        </p:spPr>
      </p:pic>
      <p:sp>
        <p:nvSpPr>
          <p:cNvPr id="12" name="Rectangle 11">
            <a:extLst>
              <a:ext uri="{FF2B5EF4-FFF2-40B4-BE49-F238E27FC236}">
                <a16:creationId xmlns:a16="http://schemas.microsoft.com/office/drawing/2014/main" id="{8C5D02D4-D67D-4A6F-A449-78308F0CF850}"/>
              </a:ext>
            </a:extLst>
          </p:cNvPr>
          <p:cNvSpPr/>
          <p:nvPr/>
        </p:nvSpPr>
        <p:spPr>
          <a:xfrm>
            <a:off x="1607279" y="499007"/>
            <a:ext cx="9401909" cy="1569520"/>
          </a:xfrm>
          <a:prstGeom prst="rect">
            <a:avLst/>
          </a:prstGeom>
          <a:noFill/>
        </p:spPr>
        <p:txBody>
          <a:bodyPr wrap="none" lIns="91428" tIns="45714" rIns="91428" bIns="45714">
            <a:spAutoFit/>
          </a:bodyPr>
          <a:lstStyle/>
          <a:p>
            <a:pPr algn="ctr" defTabSz="914309">
              <a:defRPr/>
            </a:pPr>
            <a:r>
              <a:rPr lang="vi-VN" sz="9599"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mj-lt"/>
              </a:rPr>
              <a:t>Vịt con lạc mẹ</a:t>
            </a:r>
            <a:endParaRPr lang="en-US" sz="9599" b="1" dirty="0">
              <a:ln w="31550" cmpd="sng">
                <a:gradFill>
                  <a:gsLst>
                    <a:gs pos="70000">
                      <a:srgbClr val="F79646">
                        <a:shade val="50000"/>
                        <a:satMod val="190000"/>
                      </a:srgbClr>
                    </a:gs>
                    <a:gs pos="0">
                      <a:srgbClr val="F79646">
                        <a:tint val="77000"/>
                        <a:satMod val="180000"/>
                      </a:srgbClr>
                    </a:gs>
                  </a:gsLst>
                  <a:lin ang="5400000"/>
                </a:gradFill>
                <a:prstDash val="solid"/>
              </a:ln>
              <a:solidFill>
                <a:srgbClr val="F79646">
                  <a:tint val="15000"/>
                  <a:satMod val="200000"/>
                </a:srgbClr>
              </a:solidFill>
              <a:effectLst>
                <a:outerShdw blurRad="50800" dist="40000" dir="5400000" algn="tl" rotWithShape="0">
                  <a:srgbClr val="000000">
                    <a:shade val="5000"/>
                    <a:satMod val="120000"/>
                    <a:alpha val="33000"/>
                  </a:srgbClr>
                </a:outerShdw>
              </a:effectLst>
              <a:latin typeface="+mj-lt"/>
            </a:endParaRPr>
          </a:p>
        </p:txBody>
      </p:sp>
      <p:sp>
        <p:nvSpPr>
          <p:cNvPr id="13" name="TextBox 12">
            <a:extLst>
              <a:ext uri="{FF2B5EF4-FFF2-40B4-BE49-F238E27FC236}">
                <a16:creationId xmlns:a16="http://schemas.microsoft.com/office/drawing/2014/main" id="{7816B1FC-1583-4F0A-9E06-DD695698774D}"/>
              </a:ext>
            </a:extLst>
          </p:cNvPr>
          <p:cNvSpPr txBox="1"/>
          <p:nvPr/>
        </p:nvSpPr>
        <p:spPr>
          <a:xfrm>
            <a:off x="2866707" y="2068464"/>
            <a:ext cx="7314248" cy="1384815"/>
          </a:xfrm>
          <a:prstGeom prst="rect">
            <a:avLst/>
          </a:prstGeom>
          <a:noFill/>
        </p:spPr>
        <p:txBody>
          <a:bodyPr wrap="square" rtlCol="0">
            <a:spAutoFit/>
          </a:bodyPr>
          <a:lstStyle/>
          <a:p>
            <a:pPr algn="ctr" defTabSz="914309">
              <a:defRPr/>
            </a:pPr>
            <a:r>
              <a:rPr lang="vi-VN" sz="2800" dirty="0">
                <a:solidFill>
                  <a:prstClr val="black"/>
                </a:solidFill>
                <a:latin typeface="+mj-lt"/>
              </a:rPr>
              <a:t>Những chú vịt con mãi mê ham chơi nên đã lạc mất mẹ, các em hãy trả lời đúng các câu hỏi để vịt con tìm </a:t>
            </a:r>
            <a:r>
              <a:rPr lang="vi-VN" sz="2800">
                <a:solidFill>
                  <a:prstClr val="black"/>
                </a:solidFill>
                <a:latin typeface="+mj-lt"/>
              </a:rPr>
              <a:t>về v</a:t>
            </a:r>
            <a:r>
              <a:rPr lang="en-US" sz="2800">
                <a:solidFill>
                  <a:prstClr val="black"/>
                </a:solidFill>
                <a:latin typeface="+mj-lt"/>
              </a:rPr>
              <a:t>ớ</a:t>
            </a:r>
            <a:r>
              <a:rPr lang="vi-VN" sz="2800">
                <a:solidFill>
                  <a:prstClr val="black"/>
                </a:solidFill>
                <a:latin typeface="+mj-lt"/>
              </a:rPr>
              <a:t>i vịt mẹ</a:t>
            </a:r>
            <a:r>
              <a:rPr lang="en-US" sz="2800">
                <a:solidFill>
                  <a:prstClr val="black"/>
                </a:solidFill>
                <a:latin typeface="+mj-lt"/>
              </a:rPr>
              <a:t>.</a:t>
            </a:r>
            <a:endParaRPr lang="vi-VN" sz="2800" dirty="0">
              <a:solidFill>
                <a:prstClr val="black"/>
              </a:solidFill>
              <a:latin typeface="+mj-lt"/>
            </a:endParaRPr>
          </a:p>
        </p:txBody>
      </p:sp>
      <p:pic>
        <p:nvPicPr>
          <p:cNvPr id="14" name="Tieng-vit-keu-www_tiengdong_com.mp3">
            <a:hlinkClick r:id="" action="ppaction://media"/>
            <a:extLst>
              <a:ext uri="{FF2B5EF4-FFF2-40B4-BE49-F238E27FC236}">
                <a16:creationId xmlns:a16="http://schemas.microsoft.com/office/drawing/2014/main" id="{023A159B-662F-4902-ABE3-D009D0229B2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722950" y="1458942"/>
            <a:ext cx="609521" cy="609521"/>
          </a:xfrm>
          <a:prstGeom prst="rect">
            <a:avLst/>
          </a:prstGeom>
        </p:spPr>
      </p:pic>
    </p:spTree>
    <p:extLst>
      <p:ext uri="{BB962C8B-B14F-4D97-AF65-F5344CB8AC3E}">
        <p14:creationId xmlns:p14="http://schemas.microsoft.com/office/powerpoint/2010/main" val="26461195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34" presetClass="emph" presetSubtype="0" fill="hold" grpId="1" nodeType="withEffect">
                                  <p:stCondLst>
                                    <p:cond delay="0"/>
                                  </p:stCondLst>
                                  <p:iterate type="lt">
                                    <p:tmPct val="10000"/>
                                  </p:iterate>
                                  <p:childTnLst>
                                    <p:animMotion origin="layout" path="M 0.0 0.0 L 0.0 -0.07213" pathEditMode="relative" ptsTypes="">
                                      <p:cBhvr>
                                        <p:cTn id="11" dur="250" accel="50000" decel="50000" autoRev="1" fill="hold">
                                          <p:stCondLst>
                                            <p:cond delay="0"/>
                                          </p:stCondLst>
                                        </p:cTn>
                                        <p:tgtEl>
                                          <p:spTgt spid="12"/>
                                        </p:tgtEl>
                                        <p:attrNameLst>
                                          <p:attrName>ppt_x</p:attrName>
                                          <p:attrName>ppt_y</p:attrName>
                                        </p:attrNameLst>
                                      </p:cBhvr>
                                    </p:animMotion>
                                    <p:animRot by="1500000">
                                      <p:cBhvr>
                                        <p:cTn id="12" dur="125" fill="hold">
                                          <p:stCondLst>
                                            <p:cond delay="0"/>
                                          </p:stCondLst>
                                        </p:cTn>
                                        <p:tgtEl>
                                          <p:spTgt spid="12"/>
                                        </p:tgtEl>
                                        <p:attrNameLst>
                                          <p:attrName>r</p:attrName>
                                        </p:attrNameLst>
                                      </p:cBhvr>
                                    </p:animRot>
                                    <p:animRot by="-1500000">
                                      <p:cBhvr>
                                        <p:cTn id="13" dur="125" fill="hold">
                                          <p:stCondLst>
                                            <p:cond delay="125"/>
                                          </p:stCondLst>
                                        </p:cTn>
                                        <p:tgtEl>
                                          <p:spTgt spid="12"/>
                                        </p:tgtEl>
                                        <p:attrNameLst>
                                          <p:attrName>r</p:attrName>
                                        </p:attrNameLst>
                                      </p:cBhvr>
                                    </p:animRot>
                                    <p:animRot by="-1500000">
                                      <p:cBhvr>
                                        <p:cTn id="14" dur="125" fill="hold">
                                          <p:stCondLst>
                                            <p:cond delay="250"/>
                                          </p:stCondLst>
                                        </p:cTn>
                                        <p:tgtEl>
                                          <p:spTgt spid="12"/>
                                        </p:tgtEl>
                                        <p:attrNameLst>
                                          <p:attrName>r</p:attrName>
                                        </p:attrNameLst>
                                      </p:cBhvr>
                                    </p:animRot>
                                    <p:animRot by="1500000">
                                      <p:cBhvr>
                                        <p:cTn id="15" dur="125" fill="hold">
                                          <p:stCondLst>
                                            <p:cond delay="375"/>
                                          </p:stCondLst>
                                        </p:cTn>
                                        <p:tgtEl>
                                          <p:spTgt spid="12"/>
                                        </p:tgtEl>
                                        <p:attrNameLst>
                                          <p:attrName>r</p:attrName>
                                        </p:attrNameLst>
                                      </p:cBhvr>
                                    </p:animRot>
                                  </p:childTnLst>
                                </p:cTn>
                              </p:par>
                              <p:par>
                                <p:cTn id="16" presetID="47" presetClass="entr" presetSubtype="0"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1000"/>
                                        <p:tgtEl>
                                          <p:spTgt spid="13"/>
                                        </p:tgtEl>
                                      </p:cBhvr>
                                    </p:animEffect>
                                    <p:anim calcmode="lin" valueType="num">
                                      <p:cBhvr>
                                        <p:cTn id="19" dur="1000" fill="hold"/>
                                        <p:tgtEl>
                                          <p:spTgt spid="13"/>
                                        </p:tgtEl>
                                        <p:attrNameLst>
                                          <p:attrName>ppt_x</p:attrName>
                                        </p:attrNameLst>
                                      </p:cBhvr>
                                      <p:tavLst>
                                        <p:tav tm="0">
                                          <p:val>
                                            <p:strVal val="#ppt_x"/>
                                          </p:val>
                                        </p:tav>
                                        <p:tav tm="100000">
                                          <p:val>
                                            <p:strVal val="#ppt_x"/>
                                          </p:val>
                                        </p:tav>
                                      </p:tavLst>
                                    </p:anim>
                                    <p:anim calcmode="lin" valueType="num">
                                      <p:cBhvr>
                                        <p:cTn id="20" dur="1000" fill="hold"/>
                                        <p:tgtEl>
                                          <p:spTgt spid="13"/>
                                        </p:tgtEl>
                                        <p:attrNameLst>
                                          <p:attrName>ppt_y</p:attrName>
                                        </p:attrNameLst>
                                      </p:cBhvr>
                                      <p:tavLst>
                                        <p:tav tm="0">
                                          <p:val>
                                            <p:strVal val="#ppt_y-.1"/>
                                          </p:val>
                                        </p:tav>
                                        <p:tav tm="100000">
                                          <p:val>
                                            <p:strVal val="#ppt_y"/>
                                          </p:val>
                                        </p:tav>
                                      </p:tavLst>
                                    </p:anim>
                                  </p:childTnLst>
                                </p:cTn>
                              </p:par>
                              <p:par>
                                <p:cTn id="21" presetID="1" presetClass="mediacall" presetSubtype="0" fill="hold" nodeType="withEffect">
                                  <p:stCondLst>
                                    <p:cond delay="0"/>
                                  </p:stCondLst>
                                  <p:childTnLst>
                                    <p:cmd type="call" cmd="playFrom(0.0)">
                                      <p:cBhvr>
                                        <p:cTn id="22" dur="436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3" repeatCount="indefinite" fill="hold" display="0">
                  <p:stCondLst>
                    <p:cond delay="indefinite"/>
                  </p:stCondLst>
                  <p:endCondLst>
                    <p:cond evt="onStopAudio" delay="0">
                      <p:tgtEl>
                        <p:sldTgt/>
                      </p:tgtEl>
                    </p:cond>
                    <p:cond evt="onNext" delay="0">
                      <p:tgtEl>
                        <p:sldTgt/>
                      </p:tgtEl>
                    </p:cond>
                  </p:endCondLst>
                </p:cTn>
                <p:tgtEl>
                  <p:spTgt spid="14"/>
                </p:tgtEl>
              </p:cMediaNode>
            </p:audio>
          </p:childTnLst>
        </p:cTn>
      </p:par>
    </p:tnLst>
    <p:bldLst>
      <p:bldP spid="12" grpId="0"/>
      <p:bldP spid="12" grpId="1"/>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E56236AF-6E72-45CC-8F04-F9536ADB5D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441" y="2881"/>
            <a:ext cx="12184616" cy="6852237"/>
          </a:xfrm>
          <a:prstGeom prst="rect">
            <a:avLst/>
          </a:prstGeom>
        </p:spPr>
      </p:pic>
      <p:sp>
        <p:nvSpPr>
          <p:cNvPr id="2" name="Title 1">
            <a:extLst>
              <a:ext uri="{FF2B5EF4-FFF2-40B4-BE49-F238E27FC236}">
                <a16:creationId xmlns:a16="http://schemas.microsoft.com/office/drawing/2014/main" id="{3E8C5A4A-BDCF-4B9C-9AF2-97F3241692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3096275-F7C4-4C29-A46E-F5557BCAA7D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5BA1C40-A587-4CC4-905F-C60ECB403DC5}"/>
              </a:ext>
            </a:extLst>
          </p:cNvPr>
          <p:cNvPicPr>
            <a:picLocks noChangeAspect="1"/>
          </p:cNvPicPr>
          <p:nvPr/>
        </p:nvPicPr>
        <p:blipFill>
          <a:blip r:embed="rId7"/>
          <a:stretch>
            <a:fillRect/>
          </a:stretch>
        </p:blipFill>
        <p:spPr>
          <a:xfrm>
            <a:off x="-1" y="417250"/>
            <a:ext cx="12190413" cy="6385118"/>
          </a:xfrm>
          <a:prstGeom prst="rect">
            <a:avLst/>
          </a:prstGeom>
        </p:spPr>
      </p:pic>
      <p:pic>
        <p:nvPicPr>
          <p:cNvPr id="6" name="Picture 5">
            <a:extLst>
              <a:ext uri="{FF2B5EF4-FFF2-40B4-BE49-F238E27FC236}">
                <a16:creationId xmlns:a16="http://schemas.microsoft.com/office/drawing/2014/main" id="{25C77A18-9AD4-40BB-BF30-AF3688109E9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673" t="19894" r="18454" b="9206"/>
          <a:stretch/>
        </p:blipFill>
        <p:spPr>
          <a:xfrm>
            <a:off x="9675346" y="4557966"/>
            <a:ext cx="1829513" cy="2321541"/>
          </a:xfrm>
          <a:prstGeom prst="rect">
            <a:avLst/>
          </a:prstGeom>
        </p:spPr>
      </p:pic>
      <p:sp>
        <p:nvSpPr>
          <p:cNvPr id="7" name="Rectangle 6">
            <a:extLst>
              <a:ext uri="{FF2B5EF4-FFF2-40B4-BE49-F238E27FC236}">
                <a16:creationId xmlns:a16="http://schemas.microsoft.com/office/drawing/2014/main" id="{9DEB08E3-9937-45AD-A0F6-4A0A14DF7D34}"/>
              </a:ext>
            </a:extLst>
          </p:cNvPr>
          <p:cNvSpPr/>
          <p:nvPr/>
        </p:nvSpPr>
        <p:spPr>
          <a:xfrm>
            <a:off x="1599198" y="566212"/>
            <a:ext cx="10209470" cy="3824958"/>
          </a:xfrm>
          <a:prstGeom prst="rect">
            <a:avLst/>
          </a:prstGeom>
        </p:spPr>
        <p:txBody>
          <a:bodyPr wrap="square">
            <a:spAutoFit/>
          </a:bodyPr>
          <a:lstStyle/>
          <a:p>
            <a:pPr>
              <a:lnSpc>
                <a:spcPct val="150000"/>
              </a:lnSpc>
            </a:pPr>
            <a:r>
              <a:rPr lang="en-US" sz="2800" b="1">
                <a:latin typeface="+mj-lt"/>
                <a:cs typeface="Times New Roman" pitchFamily="18" charset="0"/>
              </a:rPr>
              <a:t>1.</a:t>
            </a:r>
            <a:r>
              <a:rPr lang="vi-VN" sz="2800" b="1">
                <a:latin typeface="+mj-lt"/>
                <a:cs typeface="Times New Roman" pitchFamily="18" charset="0"/>
              </a:rPr>
              <a:t> </a:t>
            </a:r>
            <a:r>
              <a:rPr lang="en-US" sz="2800" b="1">
                <a:latin typeface="+mj-lt"/>
                <a:cs typeface="Times New Roman" pitchFamily="18" charset="0"/>
              </a:rPr>
              <a:t>Vì sao cậu bé bỏ nhà ra đi</a:t>
            </a:r>
            <a:r>
              <a:rPr lang="vi-VN" sz="2800" b="1">
                <a:latin typeface="+mj-lt"/>
                <a:cs typeface="Times New Roman" pitchFamily="18" charset="0"/>
              </a:rPr>
              <a:t>? Đánh dấu</a:t>
            </a:r>
            <a:r>
              <a:rPr lang="en-US" sz="2800" b="1">
                <a:latin typeface="+mj-lt"/>
                <a:cs typeface="Times New Roman" pitchFamily="18" charset="0"/>
              </a:rPr>
              <a:t> </a:t>
            </a:r>
            <a:r>
              <a:rPr lang="en-US" sz="2800" b="1">
                <a:latin typeface="+mj-lt"/>
                <a:cs typeface="Times New Roman" pitchFamily="18" charset="0"/>
                <a:sym typeface="Wingdings 2"/>
              </a:rPr>
              <a:t></a:t>
            </a:r>
            <a:r>
              <a:rPr lang="vi-VN" sz="2800" b="1">
                <a:latin typeface="+mj-lt"/>
                <a:cs typeface="Times New Roman" pitchFamily="18" charset="0"/>
              </a:rPr>
              <a:t> vào ô trống trước câu trả lời đúng:</a:t>
            </a:r>
            <a:endParaRPr lang="vi-VN" sz="2800" b="1" dirty="0">
              <a:latin typeface="+mj-lt"/>
              <a:cs typeface="Times New Roman" pitchFamily="18" charset="0"/>
            </a:endParaRPr>
          </a:p>
          <a:p>
            <a:pPr>
              <a:lnSpc>
                <a:spcPct val="200000"/>
              </a:lnSpc>
            </a:pPr>
            <a:r>
              <a:rPr lang="vi-VN" sz="2800" dirty="0">
                <a:latin typeface="+mj-lt"/>
                <a:cs typeface="Times New Roman" pitchFamily="18" charset="0"/>
              </a:rPr>
              <a:t> </a:t>
            </a:r>
            <a:r>
              <a:rPr lang="vi-VN" sz="2800">
                <a:latin typeface="+mj-lt"/>
                <a:cs typeface="Times New Roman" pitchFamily="18" charset="0"/>
              </a:rPr>
              <a:t>	</a:t>
            </a:r>
            <a:r>
              <a:rPr lang="en-US" sz="2800">
                <a:latin typeface="+mj-lt"/>
                <a:cs typeface="Times New Roman" pitchFamily="18" charset="0"/>
              </a:rPr>
              <a:t>Cậu bé ham chơi, bị mẹ mắng, vùng vằng bỏ đi.</a:t>
            </a:r>
            <a:endParaRPr lang="vi-VN" sz="2800" dirty="0">
              <a:latin typeface="+mj-lt"/>
              <a:cs typeface="Times New Roman" pitchFamily="18" charset="0"/>
            </a:endParaRPr>
          </a:p>
          <a:p>
            <a:pPr>
              <a:lnSpc>
                <a:spcPct val="200000"/>
              </a:lnSpc>
            </a:pPr>
            <a:r>
              <a:rPr lang="vi-VN" sz="2800">
                <a:latin typeface="+mj-lt"/>
                <a:cs typeface="Times New Roman" pitchFamily="18" charset="0"/>
              </a:rPr>
              <a:t>	</a:t>
            </a:r>
            <a:r>
              <a:rPr lang="en-US" sz="2800">
                <a:latin typeface="+mj-lt"/>
                <a:cs typeface="Times New Roman" pitchFamily="18" charset="0"/>
              </a:rPr>
              <a:t>Cậu bé la cà khắp nơi, bị mẹ mắng, vùng vằng bỏ đi.</a:t>
            </a:r>
            <a:endParaRPr lang="vi-VN" sz="2800" dirty="0">
              <a:latin typeface="+mj-lt"/>
              <a:cs typeface="Times New Roman" pitchFamily="18" charset="0"/>
            </a:endParaRPr>
          </a:p>
          <a:p>
            <a:pPr>
              <a:lnSpc>
                <a:spcPct val="200000"/>
              </a:lnSpc>
            </a:pPr>
            <a:r>
              <a:rPr lang="vi-VN" sz="2800">
                <a:latin typeface="+mj-lt"/>
                <a:cs typeface="Times New Roman" pitchFamily="18" charset="0"/>
              </a:rPr>
              <a:t>	C</a:t>
            </a:r>
            <a:r>
              <a:rPr lang="en-US" sz="2800">
                <a:latin typeface="+mj-lt"/>
                <a:cs typeface="Times New Roman" pitchFamily="18" charset="0"/>
              </a:rPr>
              <a:t>ậu bé thích du lịch, bỏ nhà ra đi.</a:t>
            </a:r>
            <a:endParaRPr lang="en-US" sz="3200" dirty="0">
              <a:latin typeface="+mj-lt"/>
              <a:cs typeface="Times New Roman" pitchFamily="18" charset="0"/>
            </a:endParaRPr>
          </a:p>
        </p:txBody>
      </p:sp>
      <p:sp>
        <p:nvSpPr>
          <p:cNvPr id="8" name="Rounded Rectangle 5">
            <a:extLst>
              <a:ext uri="{FF2B5EF4-FFF2-40B4-BE49-F238E27FC236}">
                <a16:creationId xmlns:a16="http://schemas.microsoft.com/office/drawing/2014/main" id="{3773E930-70B0-4CDB-9555-104AFF83E624}"/>
              </a:ext>
            </a:extLst>
          </p:cNvPr>
          <p:cNvSpPr/>
          <p:nvPr/>
        </p:nvSpPr>
        <p:spPr>
          <a:xfrm>
            <a:off x="1561013" y="2152186"/>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9" name="Rounded Rectangle 6">
            <a:extLst>
              <a:ext uri="{FF2B5EF4-FFF2-40B4-BE49-F238E27FC236}">
                <a16:creationId xmlns:a16="http://schemas.microsoft.com/office/drawing/2014/main" id="{CB02F7E7-8822-416D-9B8D-14CBA23CF234}"/>
              </a:ext>
            </a:extLst>
          </p:cNvPr>
          <p:cNvSpPr/>
          <p:nvPr/>
        </p:nvSpPr>
        <p:spPr>
          <a:xfrm>
            <a:off x="1549253" y="3037220"/>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pic>
        <p:nvPicPr>
          <p:cNvPr id="10" name="Tieng-tinh-tinh-www_nhacchuongvui_com.mp3">
            <a:hlinkClick r:id="" action="ppaction://media"/>
            <a:extLst>
              <a:ext uri="{FF2B5EF4-FFF2-40B4-BE49-F238E27FC236}">
                <a16:creationId xmlns:a16="http://schemas.microsoft.com/office/drawing/2014/main" id="{6888CCD4-EB6D-40A0-AC25-7C747C1F67B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1999" y="1858276"/>
            <a:ext cx="609521" cy="609521"/>
          </a:xfrm>
          <a:prstGeom prst="rect">
            <a:avLst/>
          </a:prstGeom>
        </p:spPr>
      </p:pic>
      <p:pic>
        <p:nvPicPr>
          <p:cNvPr id="12" name="Picture 11">
            <a:extLst>
              <a:ext uri="{FF2B5EF4-FFF2-40B4-BE49-F238E27FC236}">
                <a16:creationId xmlns:a16="http://schemas.microsoft.com/office/drawing/2014/main" id="{CAE4E3A5-29DB-436C-99A0-ECD59D69032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1275337" y="5974797"/>
            <a:ext cx="801300" cy="827571"/>
          </a:xfrm>
          <a:prstGeom prst="rect">
            <a:avLst/>
          </a:prstGeom>
        </p:spPr>
      </p:pic>
      <p:pic>
        <p:nvPicPr>
          <p:cNvPr id="13" name="Tieng-vit-keu-www_tiengdong_com.mp3">
            <a:hlinkClick r:id="" action="ppaction://media"/>
            <a:extLst>
              <a:ext uri="{FF2B5EF4-FFF2-40B4-BE49-F238E27FC236}">
                <a16:creationId xmlns:a16="http://schemas.microsoft.com/office/drawing/2014/main" id="{AB1652DB-5C61-48BA-A047-998A2D8816A6}"/>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3561041" y="3892930"/>
            <a:ext cx="609521" cy="609521"/>
          </a:xfrm>
          <a:prstGeom prst="rect">
            <a:avLst/>
          </a:prstGeom>
        </p:spPr>
      </p:pic>
      <p:sp>
        <p:nvSpPr>
          <p:cNvPr id="14" name="Rounded Rectangle 6">
            <a:extLst>
              <a:ext uri="{FF2B5EF4-FFF2-40B4-BE49-F238E27FC236}">
                <a16:creationId xmlns:a16="http://schemas.microsoft.com/office/drawing/2014/main" id="{A52BE2D8-9F10-494D-9CE4-9E57E7BD90EF}"/>
              </a:ext>
            </a:extLst>
          </p:cNvPr>
          <p:cNvSpPr/>
          <p:nvPr/>
        </p:nvSpPr>
        <p:spPr>
          <a:xfrm>
            <a:off x="1561013" y="3872175"/>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15" name="Rectangle 14">
            <a:extLst>
              <a:ext uri="{FF2B5EF4-FFF2-40B4-BE49-F238E27FC236}">
                <a16:creationId xmlns:a16="http://schemas.microsoft.com/office/drawing/2014/main" id="{586D219D-1384-45AF-8F02-D156A708CCCF}"/>
              </a:ext>
            </a:extLst>
          </p:cNvPr>
          <p:cNvSpPr/>
          <p:nvPr/>
        </p:nvSpPr>
        <p:spPr>
          <a:xfrm>
            <a:off x="1475511" y="2101487"/>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74627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2" presetClass="entr" presetSubtype="4"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1000" fill="hold"/>
                                        <p:tgtEl>
                                          <p:spTgt spid="7"/>
                                        </p:tgtEl>
                                        <p:attrNameLst>
                                          <p:attrName>ppt_x</p:attrName>
                                        </p:attrNameLst>
                                      </p:cBhvr>
                                      <p:tavLst>
                                        <p:tav tm="0">
                                          <p:val>
                                            <p:strVal val="#ppt_x"/>
                                          </p:val>
                                        </p:tav>
                                        <p:tav tm="100000">
                                          <p:val>
                                            <p:strVal val="#ppt_x"/>
                                          </p:val>
                                        </p:tav>
                                      </p:tavLst>
                                    </p:anim>
                                    <p:anim calcmode="lin" valueType="num">
                                      <p:cBhvr additive="base">
                                        <p:cTn id="14" dur="1000" fill="hold"/>
                                        <p:tgtEl>
                                          <p:spTgt spid="7"/>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1000" fill="hold"/>
                                        <p:tgtEl>
                                          <p:spTgt spid="8"/>
                                        </p:tgtEl>
                                        <p:attrNameLst>
                                          <p:attrName>ppt_x</p:attrName>
                                        </p:attrNameLst>
                                      </p:cBhvr>
                                      <p:tavLst>
                                        <p:tav tm="0">
                                          <p:val>
                                            <p:strVal val="#ppt_x"/>
                                          </p:val>
                                        </p:tav>
                                        <p:tav tm="100000">
                                          <p:val>
                                            <p:strVal val="#ppt_x"/>
                                          </p:val>
                                        </p:tav>
                                      </p:tavLst>
                                    </p:anim>
                                    <p:anim calcmode="lin" valueType="num">
                                      <p:cBhvr additive="base">
                                        <p:cTn id="18" dur="1000" fill="hold"/>
                                        <p:tgtEl>
                                          <p:spTgt spid="8"/>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1000" fill="hold"/>
                                        <p:tgtEl>
                                          <p:spTgt spid="14"/>
                                        </p:tgtEl>
                                        <p:attrNameLst>
                                          <p:attrName>ppt_x</p:attrName>
                                        </p:attrNameLst>
                                      </p:cBhvr>
                                      <p:tavLst>
                                        <p:tav tm="0">
                                          <p:val>
                                            <p:strVal val="#ppt_x"/>
                                          </p:val>
                                        </p:tav>
                                        <p:tav tm="100000">
                                          <p:val>
                                            <p:strVal val="#ppt_x"/>
                                          </p:val>
                                        </p:tav>
                                      </p:tavLst>
                                    </p:anim>
                                    <p:anim calcmode="lin" valueType="num">
                                      <p:cBhvr additive="base">
                                        <p:cTn id="22" dur="1000" fill="hold"/>
                                        <p:tgtEl>
                                          <p:spTgt spid="14"/>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1000" fill="hold"/>
                                        <p:tgtEl>
                                          <p:spTgt spid="9"/>
                                        </p:tgtEl>
                                        <p:attrNameLst>
                                          <p:attrName>ppt_x</p:attrName>
                                        </p:attrNameLst>
                                      </p:cBhvr>
                                      <p:tavLst>
                                        <p:tav tm="0">
                                          <p:val>
                                            <p:strVal val="#ppt_x"/>
                                          </p:val>
                                        </p:tav>
                                        <p:tav tm="100000">
                                          <p:val>
                                            <p:strVal val="#ppt_x"/>
                                          </p:val>
                                        </p:tav>
                                      </p:tavLst>
                                    </p:anim>
                                    <p:anim calcmode="lin" valueType="num">
                                      <p:cBhvr additive="base">
                                        <p:cTn id="26"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1000" fill="hold"/>
                                        <p:tgtEl>
                                          <p:spTgt spid="15"/>
                                        </p:tgtEl>
                                        <p:attrNameLst>
                                          <p:attrName>ppt_w</p:attrName>
                                        </p:attrNameLst>
                                      </p:cBhvr>
                                      <p:tavLst>
                                        <p:tav tm="0">
                                          <p:val>
                                            <p:fltVal val="0"/>
                                          </p:val>
                                        </p:tav>
                                        <p:tav tm="100000">
                                          <p:val>
                                            <p:strVal val="#ppt_w"/>
                                          </p:val>
                                        </p:tav>
                                      </p:tavLst>
                                    </p:anim>
                                    <p:anim calcmode="lin" valueType="num">
                                      <p:cBhvr>
                                        <p:cTn id="32" dur="1000" fill="hold"/>
                                        <p:tgtEl>
                                          <p:spTgt spid="15"/>
                                        </p:tgtEl>
                                        <p:attrNameLst>
                                          <p:attrName>ppt_h</p:attrName>
                                        </p:attrNameLst>
                                      </p:cBhvr>
                                      <p:tavLst>
                                        <p:tav tm="0">
                                          <p:val>
                                            <p:fltVal val="0"/>
                                          </p:val>
                                        </p:tav>
                                        <p:tav tm="100000">
                                          <p:val>
                                            <p:strVal val="#ppt_h"/>
                                          </p:val>
                                        </p:tav>
                                      </p:tavLst>
                                    </p:anim>
                                    <p:anim calcmode="lin" valueType="num">
                                      <p:cBhvr>
                                        <p:cTn id="33" dur="1000" fill="hold"/>
                                        <p:tgtEl>
                                          <p:spTgt spid="15"/>
                                        </p:tgtEl>
                                        <p:attrNameLst>
                                          <p:attrName>style.rotation</p:attrName>
                                        </p:attrNameLst>
                                      </p:cBhvr>
                                      <p:tavLst>
                                        <p:tav tm="0">
                                          <p:val>
                                            <p:fltVal val="90"/>
                                          </p:val>
                                        </p:tav>
                                        <p:tav tm="100000">
                                          <p:val>
                                            <p:fltVal val="0"/>
                                          </p:val>
                                        </p:tav>
                                      </p:tavLst>
                                    </p:anim>
                                    <p:animEffect transition="in" filter="fade">
                                      <p:cBhvr>
                                        <p:cTn id="34" dur="1000"/>
                                        <p:tgtEl>
                                          <p:spTgt spid="15"/>
                                        </p:tgtEl>
                                      </p:cBhvr>
                                    </p:animEffect>
                                  </p:childTnLst>
                                </p:cTn>
                              </p:par>
                              <p:par>
                                <p:cTn id="35" presetID="1" presetClass="mediacall" presetSubtype="0" fill="hold" nodeType="withEffect">
                                  <p:stCondLst>
                                    <p:cond delay="0"/>
                                  </p:stCondLst>
                                  <p:childTnLst>
                                    <p:cmd type="call" cmd="playFrom(0.0)">
                                      <p:cBhvr>
                                        <p:cTn id="36" dur="3448" fill="hold"/>
                                        <p:tgtEl>
                                          <p:spTgt spid="10"/>
                                        </p:tgtEl>
                                      </p:cBhvr>
                                    </p:cmd>
                                  </p:childTnLst>
                                </p:cTn>
                              </p:par>
                              <p:par>
                                <p:cTn id="37" presetID="10" presetClass="entr" presetSubtype="0" fill="hold" nodeType="withEffect">
                                  <p:stCondLst>
                                    <p:cond delay="250"/>
                                  </p:stCondLst>
                                  <p:childTnLst>
                                    <p:set>
                                      <p:cBhvr>
                                        <p:cTn id="38" dur="1" fill="hold">
                                          <p:stCondLst>
                                            <p:cond delay="0"/>
                                          </p:stCondLst>
                                        </p:cTn>
                                        <p:tgtEl>
                                          <p:spTgt spid="12"/>
                                        </p:tgtEl>
                                        <p:attrNameLst>
                                          <p:attrName>style.visibility</p:attrName>
                                        </p:attrNameLst>
                                      </p:cBhvr>
                                      <p:to>
                                        <p:strVal val="visible"/>
                                      </p:to>
                                    </p:set>
                                    <p:animEffect transition="in" filter="fade">
                                      <p:cBhvr>
                                        <p:cTn id="39" dur="500"/>
                                        <p:tgtEl>
                                          <p:spTgt spid="12"/>
                                        </p:tgtEl>
                                      </p:cBhvr>
                                    </p:animEffect>
                                  </p:childTnLst>
                                </p:cTn>
                              </p:par>
                              <p:par>
                                <p:cTn id="40" presetID="35" presetClass="path" presetSubtype="0" accel="50000" decel="50000" fill="hold" nodeType="withEffect">
                                  <p:stCondLst>
                                    <p:cond delay="250"/>
                                  </p:stCondLst>
                                  <p:childTnLst>
                                    <p:animMotion origin="layout" path="M -2.90793E-6 3.7037E-6 L -1.05 3.7037E-6 " pathEditMode="relative" rAng="0" ptsTypes="AA">
                                      <p:cBhvr>
                                        <p:cTn id="41" dur="5000" fill="hold"/>
                                        <p:tgtEl>
                                          <p:spTgt spid="6"/>
                                        </p:tgtEl>
                                        <p:attrNameLst>
                                          <p:attrName>ppt_x</p:attrName>
                                          <p:attrName>ppt_y</p:attrName>
                                        </p:attrNameLst>
                                      </p:cBhvr>
                                      <p:rCtr x="-52507" y="0"/>
                                    </p:animMotion>
                                  </p:childTnLst>
                                </p:cTn>
                              </p:par>
                              <p:par>
                                <p:cTn id="42" presetID="35" presetClass="path" presetSubtype="0" accel="50000" decel="50000" fill="hold" nodeType="withEffect">
                                  <p:stCondLst>
                                    <p:cond delay="250"/>
                                  </p:stCondLst>
                                  <p:childTnLst>
                                    <p:animMotion origin="layout" path="M -2.29167E-6 -4.62428E-6 L -1.03281 0.00185 " pathEditMode="relative" rAng="0" ptsTypes="AA">
                                      <p:cBhvr>
                                        <p:cTn id="43" dur="5000" fill="hold"/>
                                        <p:tgtEl>
                                          <p:spTgt spid="12"/>
                                        </p:tgtEl>
                                        <p:attrNameLst>
                                          <p:attrName>ppt_x</p:attrName>
                                          <p:attrName>ppt_y</p:attrName>
                                        </p:attrNameLst>
                                      </p:cBhvr>
                                      <p:rCtr x="-51641" y="92"/>
                                    </p:animMotion>
                                  </p:childTnLst>
                                </p:cTn>
                              </p:par>
                              <p:par>
                                <p:cTn id="44" presetID="1" presetClass="mediacall" presetSubtype="0" fill="hold" nodeType="withEffect">
                                  <p:stCondLst>
                                    <p:cond delay="250"/>
                                  </p:stCondLst>
                                  <p:childTnLst>
                                    <p:cmd type="call" cmd="playFrom(0.0)">
                                      <p:cBhvr>
                                        <p:cTn id="45" dur="4362" fill="hold"/>
                                        <p:tgtEl>
                                          <p:spTgt spid="13"/>
                                        </p:tgtEl>
                                      </p:cBhvr>
                                    </p:cmd>
                                  </p:childTnLst>
                                </p:cTn>
                              </p:par>
                              <p:par>
                                <p:cTn id="46" presetID="32" presetClass="emph" presetSubtype="0" repeatCount="indefinite" fill="hold" nodeType="withEffect">
                                  <p:stCondLst>
                                    <p:cond delay="250"/>
                                  </p:stCondLst>
                                  <p:childTnLst>
                                    <p:animRot by="120000">
                                      <p:cBhvr>
                                        <p:cTn id="47" dur="100" fill="hold">
                                          <p:stCondLst>
                                            <p:cond delay="0"/>
                                          </p:stCondLst>
                                        </p:cTn>
                                        <p:tgtEl>
                                          <p:spTgt spid="12"/>
                                        </p:tgtEl>
                                        <p:attrNameLst>
                                          <p:attrName>r</p:attrName>
                                        </p:attrNameLst>
                                      </p:cBhvr>
                                    </p:animRot>
                                    <p:animRot by="-240000">
                                      <p:cBhvr>
                                        <p:cTn id="48" dur="200" fill="hold">
                                          <p:stCondLst>
                                            <p:cond delay="200"/>
                                          </p:stCondLst>
                                        </p:cTn>
                                        <p:tgtEl>
                                          <p:spTgt spid="12"/>
                                        </p:tgtEl>
                                        <p:attrNameLst>
                                          <p:attrName>r</p:attrName>
                                        </p:attrNameLst>
                                      </p:cBhvr>
                                    </p:animRot>
                                    <p:animRot by="240000">
                                      <p:cBhvr>
                                        <p:cTn id="49" dur="200" fill="hold">
                                          <p:stCondLst>
                                            <p:cond delay="400"/>
                                          </p:stCondLst>
                                        </p:cTn>
                                        <p:tgtEl>
                                          <p:spTgt spid="12"/>
                                        </p:tgtEl>
                                        <p:attrNameLst>
                                          <p:attrName>r</p:attrName>
                                        </p:attrNameLst>
                                      </p:cBhvr>
                                    </p:animRot>
                                    <p:animRot by="-240000">
                                      <p:cBhvr>
                                        <p:cTn id="50" dur="200" fill="hold">
                                          <p:stCondLst>
                                            <p:cond delay="600"/>
                                          </p:stCondLst>
                                        </p:cTn>
                                        <p:tgtEl>
                                          <p:spTgt spid="12"/>
                                        </p:tgtEl>
                                        <p:attrNameLst>
                                          <p:attrName>r</p:attrName>
                                        </p:attrNameLst>
                                      </p:cBhvr>
                                    </p:animRot>
                                    <p:animRot by="120000">
                                      <p:cBhvr>
                                        <p:cTn id="51" dur="200" fill="hold">
                                          <p:stCondLst>
                                            <p:cond delay="800"/>
                                          </p:stCondLst>
                                        </p:cTn>
                                        <p:tgtEl>
                                          <p:spTgt spid="1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audio>
              <p:cMediaNode vol="80000">
                <p:cTn id="52" fill="hold" display="0">
                  <p:stCondLst>
                    <p:cond delay="indefinite"/>
                  </p:stCondLst>
                  <p:endCondLst>
                    <p:cond evt="onStopAudio" delay="0">
                      <p:tgtEl>
                        <p:sldTgt/>
                      </p:tgtEl>
                    </p:cond>
                  </p:endCondLst>
                </p:cTn>
                <p:tgtEl>
                  <p:spTgt spid="10"/>
                </p:tgtEl>
              </p:cMediaNode>
            </p:audio>
            <p:audio>
              <p:cMediaNode vol="80000">
                <p:cTn id="53" repeatCount="indefinite" fill="hold" display="0">
                  <p:stCondLst>
                    <p:cond delay="indefinite"/>
                  </p:stCondLst>
                  <p:endCondLst>
                    <p:cond evt="onStopAudio" delay="0">
                      <p:tgtEl>
                        <p:sldTgt/>
                      </p:tgtEl>
                    </p:cond>
                    <p:cond evt="onNext" delay="0">
                      <p:tgtEl>
                        <p:sldTgt/>
                      </p:tgtEl>
                    </p:cond>
                  </p:endCondLst>
                </p:cTn>
                <p:tgtEl>
                  <p:spTgt spid="13"/>
                </p:tgtEl>
              </p:cMediaNode>
            </p:audio>
          </p:childTnLst>
        </p:cTn>
      </p:par>
    </p:tnLst>
    <p:bldLst>
      <p:bldP spid="7" grpId="0"/>
      <p:bldP spid="8" grpId="0" animBg="1"/>
      <p:bldP spid="9" grpId="0" animBg="1"/>
      <p:bldP spid="14" grpId="0" animBg="1"/>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548583C4-20FA-4289-9F38-6039F75C536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Title 1">
            <a:extLst>
              <a:ext uri="{FF2B5EF4-FFF2-40B4-BE49-F238E27FC236}">
                <a16:creationId xmlns:a16="http://schemas.microsoft.com/office/drawing/2014/main" id="{3E8C5A4A-BDCF-4B9C-9AF2-97F324169219}"/>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3096275-F7C4-4C29-A46E-F5557BCAA7D6}"/>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5BA1C40-A587-4CC4-905F-C60ECB403DC5}"/>
              </a:ext>
            </a:extLst>
          </p:cNvPr>
          <p:cNvPicPr>
            <a:picLocks noChangeAspect="1"/>
          </p:cNvPicPr>
          <p:nvPr/>
        </p:nvPicPr>
        <p:blipFill>
          <a:blip r:embed="rId7"/>
          <a:stretch>
            <a:fillRect/>
          </a:stretch>
        </p:blipFill>
        <p:spPr>
          <a:xfrm>
            <a:off x="-1" y="434752"/>
            <a:ext cx="12190413" cy="6422801"/>
          </a:xfrm>
          <a:prstGeom prst="rect">
            <a:avLst/>
          </a:prstGeom>
        </p:spPr>
      </p:pic>
      <p:sp>
        <p:nvSpPr>
          <p:cNvPr id="7" name="Rectangle 6">
            <a:extLst>
              <a:ext uri="{FF2B5EF4-FFF2-40B4-BE49-F238E27FC236}">
                <a16:creationId xmlns:a16="http://schemas.microsoft.com/office/drawing/2014/main" id="{722434BE-9BF5-4C6A-85AF-93E14A9F8442}"/>
              </a:ext>
            </a:extLst>
          </p:cNvPr>
          <p:cNvSpPr/>
          <p:nvPr/>
        </p:nvSpPr>
        <p:spPr>
          <a:xfrm>
            <a:off x="1446817" y="302306"/>
            <a:ext cx="10514231" cy="2401491"/>
          </a:xfrm>
          <a:prstGeom prst="rect">
            <a:avLst/>
          </a:prstGeom>
        </p:spPr>
        <p:txBody>
          <a:bodyPr wrap="square">
            <a:spAutoFit/>
          </a:bodyPr>
          <a:lstStyle/>
          <a:p>
            <a:pPr>
              <a:lnSpc>
                <a:spcPct val="150000"/>
              </a:lnSpc>
            </a:pPr>
            <a:r>
              <a:rPr lang="en-US" sz="3200" b="1">
                <a:latin typeface="UTM Avo" panose="02040603050506020204" pitchFamily="18" charset="0"/>
                <a:cs typeface="Times New Roman" pitchFamily="18" charset="0"/>
              </a:rPr>
              <a:t>2. Khi quay về nhà, không thấy mẹ, cậu bé đã làm gì?</a:t>
            </a:r>
            <a:r>
              <a:rPr lang="vi-VN" sz="3200" b="1">
                <a:latin typeface="Times New Roman" pitchFamily="18" charset="0"/>
                <a:cs typeface="Times New Roman" pitchFamily="18" charset="0"/>
              </a:rPr>
              <a:t> </a:t>
            </a:r>
            <a:endParaRPr lang="vi-VN" sz="3200" b="1" dirty="0">
              <a:latin typeface="Times New Roman" pitchFamily="18" charset="0"/>
              <a:cs typeface="Times New Roman" pitchFamily="18" charset="0"/>
            </a:endParaRPr>
          </a:p>
          <a:p>
            <a:pPr>
              <a:lnSpc>
                <a:spcPct val="200000"/>
              </a:lnSpc>
            </a:pPr>
            <a:r>
              <a:rPr lang="vi-VN" sz="3200">
                <a:latin typeface="Times New Roman" pitchFamily="18" charset="0"/>
                <a:cs typeface="Times New Roman" pitchFamily="18" charset="0"/>
              </a:rPr>
              <a:t>	</a:t>
            </a:r>
            <a:endParaRPr lang="en-US" sz="3200" dirty="0">
              <a:latin typeface="UTM Avo" panose="02040603050506020204" pitchFamily="18" charset="0"/>
              <a:cs typeface="Times New Roman" pitchFamily="18" charset="0"/>
            </a:endParaRPr>
          </a:p>
        </p:txBody>
      </p:sp>
      <p:pic>
        <p:nvPicPr>
          <p:cNvPr id="11" name="Tieng-tinh-tinh-www_nhacchuongvui_com.mp3">
            <a:hlinkClick r:id="" action="ppaction://media"/>
            <a:extLst>
              <a:ext uri="{FF2B5EF4-FFF2-40B4-BE49-F238E27FC236}">
                <a16:creationId xmlns:a16="http://schemas.microsoft.com/office/drawing/2014/main" id="{8FAA4E10-F69E-49C9-A6A6-46E2A16172C9}"/>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41999" y="1917337"/>
            <a:ext cx="609521" cy="609521"/>
          </a:xfrm>
          <a:prstGeom prst="rect">
            <a:avLst/>
          </a:prstGeom>
        </p:spPr>
      </p:pic>
      <p:pic>
        <p:nvPicPr>
          <p:cNvPr id="15" name="Tieng-vit-keu-www_tiengdong_com.mp3">
            <a:hlinkClick r:id="" action="ppaction://media"/>
            <a:extLst>
              <a:ext uri="{FF2B5EF4-FFF2-40B4-BE49-F238E27FC236}">
                <a16:creationId xmlns:a16="http://schemas.microsoft.com/office/drawing/2014/main" id="{710AC44F-F51F-4470-B696-30FCB2081B83}"/>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22950" y="1518003"/>
            <a:ext cx="609521" cy="609521"/>
          </a:xfrm>
          <a:prstGeom prst="rect">
            <a:avLst/>
          </a:prstGeom>
        </p:spPr>
      </p:pic>
      <p:sp>
        <p:nvSpPr>
          <p:cNvPr id="16" name="Rectangle 15">
            <a:extLst>
              <a:ext uri="{FF2B5EF4-FFF2-40B4-BE49-F238E27FC236}">
                <a16:creationId xmlns:a16="http://schemas.microsoft.com/office/drawing/2014/main" id="{53EB6FD2-95F1-4B3E-AF71-C9C00229EE0B}"/>
              </a:ext>
            </a:extLst>
          </p:cNvPr>
          <p:cNvSpPr/>
          <p:nvPr/>
        </p:nvSpPr>
        <p:spPr>
          <a:xfrm>
            <a:off x="1517464" y="1776260"/>
            <a:ext cx="10209470" cy="1909049"/>
          </a:xfrm>
          <a:prstGeom prst="rect">
            <a:avLst/>
          </a:prstGeom>
        </p:spPr>
        <p:txBody>
          <a:bodyPr wrap="square">
            <a:spAutoFit/>
          </a:bodyPr>
          <a:lstStyle/>
          <a:p>
            <a:r>
              <a:rPr lang="en-US" sz="3200">
                <a:latin typeface="UTM Avo" panose="02040603050506020204" pitchFamily="18" charset="0"/>
                <a:cs typeface="Times New Roman" pitchFamily="18" charset="0"/>
              </a:rPr>
              <a:t>Khi quay về nhà, không thấy mẹ, cậu bé ôm một cây xanh trong vườn mà khóc.</a:t>
            </a:r>
            <a:endParaRPr lang="vi-VN" sz="3200" dirty="0">
              <a:latin typeface="Times New Roman" pitchFamily="18" charset="0"/>
              <a:cs typeface="Times New Roman" pitchFamily="18" charset="0"/>
            </a:endParaRPr>
          </a:p>
          <a:p>
            <a:pPr>
              <a:lnSpc>
                <a:spcPct val="200000"/>
              </a:lnSpc>
            </a:pPr>
            <a:r>
              <a:rPr lang="vi-VN" sz="3200">
                <a:latin typeface="Times New Roman" pitchFamily="18" charset="0"/>
                <a:cs typeface="Times New Roman" pitchFamily="18" charset="0"/>
              </a:rPr>
              <a:t>	</a:t>
            </a:r>
            <a:endParaRPr lang="en-US" sz="3200" dirty="0">
              <a:latin typeface="UTM Avo" panose="02040603050506020204" pitchFamily="18" charset="0"/>
              <a:cs typeface="Times New Roman" pitchFamily="18" charset="0"/>
            </a:endParaRPr>
          </a:p>
        </p:txBody>
      </p:sp>
      <p:sp>
        <p:nvSpPr>
          <p:cNvPr id="4" name="Rectangle 3">
            <a:extLst>
              <a:ext uri="{FF2B5EF4-FFF2-40B4-BE49-F238E27FC236}">
                <a16:creationId xmlns:a16="http://schemas.microsoft.com/office/drawing/2014/main" id="{75FA5439-0101-40F5-96D8-DAE8E0BA6A09}"/>
              </a:ext>
            </a:extLst>
          </p:cNvPr>
          <p:cNvSpPr/>
          <p:nvPr/>
        </p:nvSpPr>
        <p:spPr>
          <a:xfrm>
            <a:off x="1517464" y="2913593"/>
            <a:ext cx="5937221" cy="364210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D44FCC7-4584-4A7F-9911-9F3578A2B229}"/>
              </a:ext>
            </a:extLst>
          </p:cNvPr>
          <p:cNvPicPr>
            <a:picLocks noChangeAspect="1"/>
          </p:cNvPicPr>
          <p:nvPr/>
        </p:nvPicPr>
        <p:blipFill>
          <a:blip r:embed="rId9"/>
          <a:stretch>
            <a:fillRect/>
          </a:stretch>
        </p:blipFill>
        <p:spPr>
          <a:xfrm>
            <a:off x="2090139" y="3142814"/>
            <a:ext cx="4791869" cy="3183658"/>
          </a:xfrm>
          <a:prstGeom prst="roundRect">
            <a:avLst/>
          </a:prstGeom>
        </p:spPr>
      </p:pic>
      <p:pic>
        <p:nvPicPr>
          <p:cNvPr id="19" name="Picture 18">
            <a:extLst>
              <a:ext uri="{FF2B5EF4-FFF2-40B4-BE49-F238E27FC236}">
                <a16:creationId xmlns:a16="http://schemas.microsoft.com/office/drawing/2014/main" id="{743C523E-191D-48CB-9F35-71C94B06F64C}"/>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5673" t="19894" r="18454" b="9206"/>
          <a:stretch/>
        </p:blipFill>
        <p:spPr>
          <a:xfrm>
            <a:off x="9065826" y="4514589"/>
            <a:ext cx="1829513" cy="2321541"/>
          </a:xfrm>
          <a:prstGeom prst="rect">
            <a:avLst/>
          </a:prstGeom>
        </p:spPr>
      </p:pic>
      <p:pic>
        <p:nvPicPr>
          <p:cNvPr id="20" name="Picture 19">
            <a:extLst>
              <a:ext uri="{FF2B5EF4-FFF2-40B4-BE49-F238E27FC236}">
                <a16:creationId xmlns:a16="http://schemas.microsoft.com/office/drawing/2014/main" id="{28A0C0E3-95FE-4EAD-BA25-B0C7A368EB08}"/>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519" t="22222" r="21841" b="24444"/>
          <a:stretch/>
        </p:blipFill>
        <p:spPr>
          <a:xfrm>
            <a:off x="10513436" y="6033857"/>
            <a:ext cx="801300" cy="827571"/>
          </a:xfrm>
          <a:prstGeom prst="rect">
            <a:avLst/>
          </a:prstGeom>
        </p:spPr>
      </p:pic>
      <p:pic>
        <p:nvPicPr>
          <p:cNvPr id="21" name="Picture 20">
            <a:extLst>
              <a:ext uri="{FF2B5EF4-FFF2-40B4-BE49-F238E27FC236}">
                <a16:creationId xmlns:a16="http://schemas.microsoft.com/office/drawing/2014/main" id="{8D8633D0-4849-4BFB-985D-8A618F275FBD}"/>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l="26519" t="22222" r="21841" b="24444"/>
          <a:stretch/>
        </p:blipFill>
        <p:spPr>
          <a:xfrm>
            <a:off x="11388319" y="6008559"/>
            <a:ext cx="801300" cy="827571"/>
          </a:xfrm>
          <a:prstGeom prst="rect">
            <a:avLst/>
          </a:prstGeom>
        </p:spPr>
      </p:pic>
    </p:spTree>
    <p:extLst>
      <p:ext uri="{BB962C8B-B14F-4D97-AF65-F5344CB8AC3E}">
        <p14:creationId xmlns:p14="http://schemas.microsoft.com/office/powerpoint/2010/main" val="3133870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1000" fill="hold"/>
                                        <p:tgtEl>
                                          <p:spTgt spid="16"/>
                                        </p:tgtEl>
                                        <p:attrNameLst>
                                          <p:attrName>ppt_x</p:attrName>
                                        </p:attrNameLst>
                                      </p:cBhvr>
                                      <p:tavLst>
                                        <p:tav tm="0">
                                          <p:val>
                                            <p:strVal val="#ppt_x"/>
                                          </p:val>
                                        </p:tav>
                                        <p:tav tm="100000">
                                          <p:val>
                                            <p:strVal val="#ppt_x"/>
                                          </p:val>
                                        </p:tav>
                                      </p:tavLst>
                                    </p:anim>
                                    <p:anim calcmode="lin" valueType="num">
                                      <p:cBhvr additive="base">
                                        <p:cTn id="14" dur="1000" fill="hold"/>
                                        <p:tgtEl>
                                          <p:spTgt spid="16"/>
                                        </p:tgtEl>
                                        <p:attrNameLst>
                                          <p:attrName>ppt_y</p:attrName>
                                        </p:attrNameLst>
                                      </p:cBhvr>
                                      <p:tavLst>
                                        <p:tav tm="0">
                                          <p:val>
                                            <p:strVal val="1+#ppt_h/2"/>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42" presetClass="entr" presetSubtype="0" fill="hold" nodeType="with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1000" fill="hold"/>
                                        <p:tgtEl>
                                          <p:spTgt spid="18"/>
                                        </p:tgtEl>
                                        <p:attrNameLst>
                                          <p:attrName>ppt_y</p:attrName>
                                        </p:attrNameLst>
                                      </p:cBhvr>
                                      <p:tavLst>
                                        <p:tav tm="0">
                                          <p:val>
                                            <p:strVal val="#ppt_y+.1"/>
                                          </p:val>
                                        </p:tav>
                                        <p:tav tm="100000">
                                          <p:val>
                                            <p:strVal val="#ppt_y"/>
                                          </p:val>
                                        </p:tav>
                                      </p:tavLst>
                                    </p:anim>
                                  </p:childTnLst>
                                </p:cTn>
                              </p:par>
                              <p:par>
                                <p:cTn id="23" presetID="1" presetClass="mediacall" presetSubtype="0" fill="hold" nodeType="withEffect">
                                  <p:stCondLst>
                                    <p:cond delay="0"/>
                                  </p:stCondLst>
                                  <p:childTnLst>
                                    <p:cmd type="call" cmd="playFrom(0.0)">
                                      <p:cBhvr>
                                        <p:cTn id="24" dur="3448" fill="hold"/>
                                        <p:tgtEl>
                                          <p:spTgt spid="11"/>
                                        </p:tgtEl>
                                      </p:cBhvr>
                                    </p:cmd>
                                  </p:childTnLst>
                                </p:cTn>
                              </p:par>
                              <p:par>
                                <p:cTn id="25" presetID="1" presetClass="mediacall" presetSubtype="0" fill="hold" nodeType="withEffect">
                                  <p:stCondLst>
                                    <p:cond delay="0"/>
                                  </p:stCondLst>
                                  <p:childTnLst>
                                    <p:cmd type="call" cmd="playFrom(0.0)">
                                      <p:cBhvr>
                                        <p:cTn id="26" dur="4362" fill="hold"/>
                                        <p:tgtEl>
                                          <p:spTgt spid="15"/>
                                        </p:tgtEl>
                                      </p:cBhvr>
                                    </p:cmd>
                                  </p:childTnLst>
                                </p:cTn>
                              </p:par>
                              <p:par>
                                <p:cTn id="27" presetID="32" presetClass="emph" presetSubtype="0" repeatCount="indefinite" fill="hold" nodeType="withEffect">
                                  <p:stCondLst>
                                    <p:cond delay="0"/>
                                  </p:stCondLst>
                                  <p:childTnLst>
                                    <p:animRot by="120000">
                                      <p:cBhvr>
                                        <p:cTn id="28" dur="100" fill="hold">
                                          <p:stCondLst>
                                            <p:cond delay="0"/>
                                          </p:stCondLst>
                                        </p:cTn>
                                        <p:tgtEl>
                                          <p:spTgt spid="19"/>
                                        </p:tgtEl>
                                        <p:attrNameLst>
                                          <p:attrName>r</p:attrName>
                                        </p:attrNameLst>
                                      </p:cBhvr>
                                    </p:animRot>
                                    <p:animRot by="-240000">
                                      <p:cBhvr>
                                        <p:cTn id="29" dur="200" fill="hold">
                                          <p:stCondLst>
                                            <p:cond delay="200"/>
                                          </p:stCondLst>
                                        </p:cTn>
                                        <p:tgtEl>
                                          <p:spTgt spid="19"/>
                                        </p:tgtEl>
                                        <p:attrNameLst>
                                          <p:attrName>r</p:attrName>
                                        </p:attrNameLst>
                                      </p:cBhvr>
                                    </p:animRot>
                                    <p:animRot by="240000">
                                      <p:cBhvr>
                                        <p:cTn id="30" dur="200" fill="hold">
                                          <p:stCondLst>
                                            <p:cond delay="400"/>
                                          </p:stCondLst>
                                        </p:cTn>
                                        <p:tgtEl>
                                          <p:spTgt spid="19"/>
                                        </p:tgtEl>
                                        <p:attrNameLst>
                                          <p:attrName>r</p:attrName>
                                        </p:attrNameLst>
                                      </p:cBhvr>
                                    </p:animRot>
                                    <p:animRot by="-240000">
                                      <p:cBhvr>
                                        <p:cTn id="31" dur="200" fill="hold">
                                          <p:stCondLst>
                                            <p:cond delay="600"/>
                                          </p:stCondLst>
                                        </p:cTn>
                                        <p:tgtEl>
                                          <p:spTgt spid="19"/>
                                        </p:tgtEl>
                                        <p:attrNameLst>
                                          <p:attrName>r</p:attrName>
                                        </p:attrNameLst>
                                      </p:cBhvr>
                                    </p:animRot>
                                    <p:animRot by="120000">
                                      <p:cBhvr>
                                        <p:cTn id="32" dur="200" fill="hold">
                                          <p:stCondLst>
                                            <p:cond delay="800"/>
                                          </p:stCondLst>
                                        </p:cTn>
                                        <p:tgtEl>
                                          <p:spTgt spid="19"/>
                                        </p:tgtEl>
                                        <p:attrNameLst>
                                          <p:attrName>r</p:attrName>
                                        </p:attrNameLst>
                                      </p:cBhvr>
                                    </p:animRot>
                                  </p:childTnLst>
                                </p:cTn>
                              </p:par>
                              <p:par>
                                <p:cTn id="33" presetID="32" presetClass="emph" presetSubtype="0" repeatCount="indefinite" fill="hold" nodeType="withEffect">
                                  <p:stCondLst>
                                    <p:cond delay="0"/>
                                  </p:stCondLst>
                                  <p:childTnLst>
                                    <p:animRot by="120000">
                                      <p:cBhvr>
                                        <p:cTn id="34" dur="100" fill="hold">
                                          <p:stCondLst>
                                            <p:cond delay="0"/>
                                          </p:stCondLst>
                                        </p:cTn>
                                        <p:tgtEl>
                                          <p:spTgt spid="20"/>
                                        </p:tgtEl>
                                        <p:attrNameLst>
                                          <p:attrName>r</p:attrName>
                                        </p:attrNameLst>
                                      </p:cBhvr>
                                    </p:animRot>
                                    <p:animRot by="-240000">
                                      <p:cBhvr>
                                        <p:cTn id="35" dur="200" fill="hold">
                                          <p:stCondLst>
                                            <p:cond delay="200"/>
                                          </p:stCondLst>
                                        </p:cTn>
                                        <p:tgtEl>
                                          <p:spTgt spid="20"/>
                                        </p:tgtEl>
                                        <p:attrNameLst>
                                          <p:attrName>r</p:attrName>
                                        </p:attrNameLst>
                                      </p:cBhvr>
                                    </p:animRot>
                                    <p:animRot by="240000">
                                      <p:cBhvr>
                                        <p:cTn id="36" dur="200" fill="hold">
                                          <p:stCondLst>
                                            <p:cond delay="400"/>
                                          </p:stCondLst>
                                        </p:cTn>
                                        <p:tgtEl>
                                          <p:spTgt spid="20"/>
                                        </p:tgtEl>
                                        <p:attrNameLst>
                                          <p:attrName>r</p:attrName>
                                        </p:attrNameLst>
                                      </p:cBhvr>
                                    </p:animRot>
                                    <p:animRot by="-240000">
                                      <p:cBhvr>
                                        <p:cTn id="37" dur="200" fill="hold">
                                          <p:stCondLst>
                                            <p:cond delay="600"/>
                                          </p:stCondLst>
                                        </p:cTn>
                                        <p:tgtEl>
                                          <p:spTgt spid="20"/>
                                        </p:tgtEl>
                                        <p:attrNameLst>
                                          <p:attrName>r</p:attrName>
                                        </p:attrNameLst>
                                      </p:cBhvr>
                                    </p:animRot>
                                    <p:animRot by="120000">
                                      <p:cBhvr>
                                        <p:cTn id="38" dur="200" fill="hold">
                                          <p:stCondLst>
                                            <p:cond delay="800"/>
                                          </p:stCondLst>
                                        </p:cTn>
                                        <p:tgtEl>
                                          <p:spTgt spid="20"/>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fade">
                                      <p:cBhvr>
                                        <p:cTn id="41" dur="500"/>
                                        <p:tgtEl>
                                          <p:spTgt spid="21"/>
                                        </p:tgtEl>
                                      </p:cBhvr>
                                    </p:animEffect>
                                  </p:childTnLst>
                                </p:cTn>
                              </p:par>
                              <p:par>
                                <p:cTn id="42" presetID="32" presetClass="emph" presetSubtype="0" repeatCount="indefinite" fill="hold" nodeType="withEffect">
                                  <p:stCondLst>
                                    <p:cond delay="0"/>
                                  </p:stCondLst>
                                  <p:childTnLst>
                                    <p:animRot by="120000">
                                      <p:cBhvr>
                                        <p:cTn id="43" dur="100" fill="hold">
                                          <p:stCondLst>
                                            <p:cond delay="0"/>
                                          </p:stCondLst>
                                        </p:cTn>
                                        <p:tgtEl>
                                          <p:spTgt spid="21"/>
                                        </p:tgtEl>
                                        <p:attrNameLst>
                                          <p:attrName>r</p:attrName>
                                        </p:attrNameLst>
                                      </p:cBhvr>
                                    </p:animRot>
                                    <p:animRot by="-240000">
                                      <p:cBhvr>
                                        <p:cTn id="44" dur="200" fill="hold">
                                          <p:stCondLst>
                                            <p:cond delay="200"/>
                                          </p:stCondLst>
                                        </p:cTn>
                                        <p:tgtEl>
                                          <p:spTgt spid="21"/>
                                        </p:tgtEl>
                                        <p:attrNameLst>
                                          <p:attrName>r</p:attrName>
                                        </p:attrNameLst>
                                      </p:cBhvr>
                                    </p:animRot>
                                    <p:animRot by="240000">
                                      <p:cBhvr>
                                        <p:cTn id="45" dur="200" fill="hold">
                                          <p:stCondLst>
                                            <p:cond delay="400"/>
                                          </p:stCondLst>
                                        </p:cTn>
                                        <p:tgtEl>
                                          <p:spTgt spid="21"/>
                                        </p:tgtEl>
                                        <p:attrNameLst>
                                          <p:attrName>r</p:attrName>
                                        </p:attrNameLst>
                                      </p:cBhvr>
                                    </p:animRot>
                                    <p:animRot by="-240000">
                                      <p:cBhvr>
                                        <p:cTn id="46" dur="200" fill="hold">
                                          <p:stCondLst>
                                            <p:cond delay="600"/>
                                          </p:stCondLst>
                                        </p:cTn>
                                        <p:tgtEl>
                                          <p:spTgt spid="21"/>
                                        </p:tgtEl>
                                        <p:attrNameLst>
                                          <p:attrName>r</p:attrName>
                                        </p:attrNameLst>
                                      </p:cBhvr>
                                    </p:animRot>
                                    <p:animRot by="120000">
                                      <p:cBhvr>
                                        <p:cTn id="47" dur="200" fill="hold">
                                          <p:stCondLst>
                                            <p:cond delay="800"/>
                                          </p:stCondLst>
                                        </p:cTn>
                                        <p:tgtEl>
                                          <p:spTgt spid="21"/>
                                        </p:tgtEl>
                                        <p:attrNameLst>
                                          <p:attrName>r</p:attrName>
                                        </p:attrNameLst>
                                      </p:cBhvr>
                                    </p:animRot>
                                  </p:childTnLst>
                                </p:cTn>
                              </p:par>
                              <p:par>
                                <p:cTn id="48" presetID="35" presetClass="path" presetSubtype="0" accel="50000" decel="50000" fill="hold" nodeType="withEffect">
                                  <p:stCondLst>
                                    <p:cond delay="0"/>
                                  </p:stCondLst>
                                  <p:childTnLst>
                                    <p:animMotion origin="layout" path="M 3.60333E-6 3.7037E-6 L -1.05001 3.7037E-6 " pathEditMode="relative" rAng="0" ptsTypes="AA">
                                      <p:cBhvr>
                                        <p:cTn id="49" dur="5000" fill="hold"/>
                                        <p:tgtEl>
                                          <p:spTgt spid="19"/>
                                        </p:tgtEl>
                                        <p:attrNameLst>
                                          <p:attrName>ppt_x</p:attrName>
                                          <p:attrName>ppt_y</p:attrName>
                                        </p:attrNameLst>
                                      </p:cBhvr>
                                      <p:rCtr x="-52507" y="0"/>
                                    </p:animMotion>
                                  </p:childTnLst>
                                </p:cTn>
                              </p:par>
                              <p:par>
                                <p:cTn id="50" presetID="35" presetClass="path" presetSubtype="0" accel="50000" decel="50000" fill="hold" nodeType="withEffect">
                                  <p:stCondLst>
                                    <p:cond delay="250"/>
                                  </p:stCondLst>
                                  <p:childTnLst>
                                    <p:animMotion origin="layout" path="M 1.13296E-6 3.7037E-6 L -1.03282 0.00185 " pathEditMode="relative" rAng="0" ptsTypes="AA">
                                      <p:cBhvr>
                                        <p:cTn id="51" dur="5000" fill="hold"/>
                                        <p:tgtEl>
                                          <p:spTgt spid="20"/>
                                        </p:tgtEl>
                                        <p:attrNameLst>
                                          <p:attrName>ppt_x</p:attrName>
                                          <p:attrName>ppt_y</p:attrName>
                                        </p:attrNameLst>
                                      </p:cBhvr>
                                      <p:rCtr x="-51647" y="93"/>
                                    </p:animMotion>
                                  </p:childTnLst>
                                </p:cTn>
                              </p:par>
                              <p:par>
                                <p:cTn id="52" presetID="35" presetClass="path" presetSubtype="0" accel="50000" decel="50000" fill="hold" nodeType="withEffect">
                                  <p:stCondLst>
                                    <p:cond delay="250"/>
                                  </p:stCondLst>
                                  <p:childTnLst>
                                    <p:animMotion origin="layout" path="M -3.22698E-6 -4.07407E-6 L -1.03281 0.00186 " pathEditMode="relative" rAng="0" ptsTypes="AA">
                                      <p:cBhvr>
                                        <p:cTn id="53" dur="5000" fill="hold"/>
                                        <p:tgtEl>
                                          <p:spTgt spid="21"/>
                                        </p:tgtEl>
                                        <p:attrNameLst>
                                          <p:attrName>ppt_x</p:attrName>
                                          <p:attrName>ppt_y</p:attrName>
                                        </p:attrNameLst>
                                      </p:cBhvr>
                                      <p:rCtr x="-51647" y="93"/>
                                    </p:animMotion>
                                  </p:childTnLst>
                                </p:cTn>
                              </p:par>
                            </p:childTnLst>
                          </p:cTn>
                        </p:par>
                      </p:childTnLst>
                    </p:cTn>
                  </p:par>
                </p:childTnLst>
              </p:cTn>
              <p:prevCondLst>
                <p:cond evt="onPrev" delay="0">
                  <p:tgtEl>
                    <p:sldTgt/>
                  </p:tgtEl>
                </p:cond>
              </p:prevCondLst>
              <p:nextCondLst>
                <p:cond evt="onNext" delay="0">
                  <p:tgtEl>
                    <p:sldTgt/>
                  </p:tgtEl>
                </p:cond>
              </p:nextCondLst>
            </p:seq>
            <p:audio>
              <p:cMediaNode vol="80000">
                <p:cTn id="54" fill="hold" display="0">
                  <p:stCondLst>
                    <p:cond delay="indefinite"/>
                  </p:stCondLst>
                  <p:endCondLst>
                    <p:cond evt="onStopAudio" delay="0">
                      <p:tgtEl>
                        <p:sldTgt/>
                      </p:tgtEl>
                    </p:cond>
                  </p:endCondLst>
                </p:cTn>
                <p:tgtEl>
                  <p:spTgt spid="11"/>
                </p:tgtEl>
              </p:cMediaNode>
            </p:audio>
            <p:audio>
              <p:cMediaNode vol="80000">
                <p:cTn id="55" fill="hold" display="0">
                  <p:stCondLst>
                    <p:cond delay="indefinite"/>
                  </p:stCondLst>
                  <p:endCondLst>
                    <p:cond evt="onStopAudio" delay="0">
                      <p:tgtEl>
                        <p:sldTgt/>
                      </p:tgtEl>
                    </p:cond>
                  </p:endCondLst>
                </p:cTn>
                <p:tgtEl>
                  <p:spTgt spid="15"/>
                </p:tgtEl>
              </p:cMediaNode>
            </p:audio>
          </p:childTnLst>
        </p:cTn>
      </p:par>
    </p:tnLst>
    <p:bldLst>
      <p:bldP spid="7" grpId="0"/>
      <p:bldP spid="16" grpId="0"/>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E045FE7-C754-41E2-A629-85136A30ADD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Title 1">
            <a:extLst>
              <a:ext uri="{FF2B5EF4-FFF2-40B4-BE49-F238E27FC236}">
                <a16:creationId xmlns:a16="http://schemas.microsoft.com/office/drawing/2014/main" id="{0189EC2C-9CD2-4DC1-BEA0-7C29241F576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69E8612-AB0B-48A9-B348-7B086E877BFC}"/>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958F5D25-CDB2-4E11-BCC7-9C5B0F1DBF62}"/>
              </a:ext>
            </a:extLst>
          </p:cNvPr>
          <p:cNvPicPr>
            <a:picLocks noChangeAspect="1"/>
          </p:cNvPicPr>
          <p:nvPr/>
        </p:nvPicPr>
        <p:blipFill>
          <a:blip r:embed="rId7"/>
          <a:stretch>
            <a:fillRect/>
          </a:stretch>
        </p:blipFill>
        <p:spPr>
          <a:xfrm>
            <a:off x="-1" y="445654"/>
            <a:ext cx="12190413" cy="6411900"/>
          </a:xfrm>
          <a:prstGeom prst="rect">
            <a:avLst/>
          </a:prstGeom>
        </p:spPr>
      </p:pic>
      <p:pic>
        <p:nvPicPr>
          <p:cNvPr id="6" name="Picture 5">
            <a:extLst>
              <a:ext uri="{FF2B5EF4-FFF2-40B4-BE49-F238E27FC236}">
                <a16:creationId xmlns:a16="http://schemas.microsoft.com/office/drawing/2014/main" id="{125C3DF2-B7B5-46B4-96BF-AD7EC5245660}"/>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5673" t="19894" r="18454" b="9206"/>
          <a:stretch/>
        </p:blipFill>
        <p:spPr>
          <a:xfrm>
            <a:off x="8227735" y="4455529"/>
            <a:ext cx="1829513" cy="2321541"/>
          </a:xfrm>
          <a:prstGeom prst="rect">
            <a:avLst/>
          </a:prstGeom>
        </p:spPr>
      </p:pic>
      <p:sp>
        <p:nvSpPr>
          <p:cNvPr id="7" name="Rectangle 6">
            <a:extLst>
              <a:ext uri="{FF2B5EF4-FFF2-40B4-BE49-F238E27FC236}">
                <a16:creationId xmlns:a16="http://schemas.microsoft.com/office/drawing/2014/main" id="{7197AA63-1BED-4354-9A73-9BA4C09C0D7C}"/>
              </a:ext>
            </a:extLst>
          </p:cNvPr>
          <p:cNvSpPr/>
          <p:nvPr/>
        </p:nvSpPr>
        <p:spPr>
          <a:xfrm>
            <a:off x="1402782" y="445654"/>
            <a:ext cx="10209470" cy="5227650"/>
          </a:xfrm>
          <a:prstGeom prst="rect">
            <a:avLst/>
          </a:prstGeom>
        </p:spPr>
        <p:txBody>
          <a:bodyPr wrap="square">
            <a:spAutoFit/>
          </a:bodyPr>
          <a:lstStyle/>
          <a:p>
            <a:r>
              <a:rPr lang="en-US" sz="2400" b="1">
                <a:cs typeface="Times New Roman" pitchFamily="18" charset="0"/>
              </a:rPr>
              <a:t>3. </a:t>
            </a:r>
            <a:r>
              <a:rPr lang="vi-VN" sz="2400" b="1">
                <a:cs typeface="Times New Roman" pitchFamily="18" charset="0"/>
              </a:rPr>
              <a:t>Khi cậu bé ôm cây xanh mà khóc, điều kì lạ gì đã xảy ra?</a:t>
            </a:r>
            <a:r>
              <a:rPr lang="en-US" sz="2400" b="1">
                <a:cs typeface="Times New Roman" pitchFamily="18" charset="0"/>
              </a:rPr>
              <a:t> Viết số 1, 2, 3, 4, 5 vào các     theo đúng thứ tự xảy ra điều kì lạ:</a:t>
            </a:r>
            <a:endParaRPr lang="vi-VN" sz="2800" b="1">
              <a:cs typeface="Times New Roman" pitchFamily="18" charset="0"/>
            </a:endParaRPr>
          </a:p>
          <a:p>
            <a:pPr>
              <a:lnSpc>
                <a:spcPct val="150000"/>
              </a:lnSpc>
            </a:pPr>
            <a:r>
              <a:rPr lang="vi-VN" sz="2800">
                <a:latin typeface="Times New Roman" pitchFamily="18" charset="0"/>
                <a:cs typeface="Times New Roman" pitchFamily="18" charset="0"/>
              </a:rPr>
              <a:t> 	</a:t>
            </a:r>
            <a:r>
              <a:rPr lang="en-US" sz="2800">
                <a:latin typeface="UTM Avo" panose="02040603050506020204" pitchFamily="18" charset="0"/>
                <a:cs typeface="Times New Roman" pitchFamily="18" charset="0"/>
              </a:rPr>
              <a:t> </a:t>
            </a:r>
            <a:r>
              <a:rPr lang="en-US" sz="2400">
                <a:cs typeface="Times New Roman" pitchFamily="18" charset="0"/>
              </a:rPr>
              <a:t>Cây xanh bỗng run rẩy.</a:t>
            </a:r>
          </a:p>
          <a:p>
            <a:pPr>
              <a:lnSpc>
                <a:spcPct val="150000"/>
              </a:lnSpc>
            </a:pPr>
            <a:r>
              <a:rPr lang="en-US" sz="2400">
                <a:cs typeface="Times New Roman" pitchFamily="18" charset="0"/>
              </a:rPr>
              <a:t>      Một quả rơi vào lòng cậu.</a:t>
            </a:r>
          </a:p>
          <a:p>
            <a:pPr>
              <a:lnSpc>
                <a:spcPct val="150000"/>
              </a:lnSpc>
            </a:pPr>
            <a:endParaRPr lang="en-US" sz="600">
              <a:cs typeface="Times New Roman" pitchFamily="18" charset="0"/>
            </a:endParaRPr>
          </a:p>
          <a:p>
            <a:pPr>
              <a:lnSpc>
                <a:spcPct val="150000"/>
              </a:lnSpc>
            </a:pPr>
            <a:r>
              <a:rPr lang="en-US" sz="2400">
                <a:cs typeface="Times New Roman" pitchFamily="18" charset="0"/>
              </a:rPr>
              <a:t>      Quả xuất hiện, lớn nhanh, da căng mịn, xanh óng ánh, rồi chín.</a:t>
            </a:r>
          </a:p>
          <a:p>
            <a:pPr>
              <a:lnSpc>
                <a:spcPct val="150000"/>
              </a:lnSpc>
            </a:pPr>
            <a:endParaRPr lang="en-US" sz="500">
              <a:cs typeface="Times New Roman" pitchFamily="18" charset="0"/>
            </a:endParaRPr>
          </a:p>
          <a:p>
            <a:pPr marL="573088" indent="-573088">
              <a:lnSpc>
                <a:spcPct val="150000"/>
              </a:lnSpc>
            </a:pPr>
            <a:r>
              <a:rPr lang="en-US" sz="2400">
                <a:cs typeface="Times New Roman" pitchFamily="18" charset="0"/>
              </a:rPr>
              <a:t>      Từ các cành lá, những đài hoa bé tí trổ ra, nở trắng như mây.</a:t>
            </a:r>
          </a:p>
          <a:p>
            <a:pPr marL="573088" indent="-573088">
              <a:lnSpc>
                <a:spcPct val="150000"/>
              </a:lnSpc>
            </a:pPr>
            <a:r>
              <a:rPr lang="en-US" sz="400">
                <a:cs typeface="Times New Roman" pitchFamily="18" charset="0"/>
              </a:rPr>
              <a:t>[</a:t>
            </a:r>
          </a:p>
          <a:p>
            <a:pPr marL="573088" indent="-573088">
              <a:lnSpc>
                <a:spcPct val="150000"/>
              </a:lnSpc>
            </a:pPr>
            <a:r>
              <a:rPr lang="en-US" sz="2400">
                <a:cs typeface="Times New Roman" pitchFamily="18" charset="0"/>
              </a:rPr>
              <a:t>      Môi cậu vừa chạm vào, một dòng sữa của quả trắng trào ra, ngọt  thơm như sữa mẹ.</a:t>
            </a:r>
            <a:endParaRPr lang="vi-VN" sz="2400">
              <a:cs typeface="Times New Roman" pitchFamily="18" charset="0"/>
            </a:endParaRPr>
          </a:p>
          <a:p>
            <a:pPr>
              <a:lnSpc>
                <a:spcPct val="150000"/>
              </a:lnSpc>
            </a:pPr>
            <a:endParaRPr lang="en-US" sz="3200" dirty="0">
              <a:cs typeface="Times New Roman" pitchFamily="18" charset="0"/>
            </a:endParaRPr>
          </a:p>
        </p:txBody>
      </p:sp>
      <p:sp>
        <p:nvSpPr>
          <p:cNvPr id="8" name="Rounded Rectangle 5">
            <a:extLst>
              <a:ext uri="{FF2B5EF4-FFF2-40B4-BE49-F238E27FC236}">
                <a16:creationId xmlns:a16="http://schemas.microsoft.com/office/drawing/2014/main" id="{F4CEBDAA-F83C-43DD-BF3B-D1ECEB8C0E15}"/>
              </a:ext>
            </a:extLst>
          </p:cNvPr>
          <p:cNvSpPr/>
          <p:nvPr/>
        </p:nvSpPr>
        <p:spPr>
          <a:xfrm>
            <a:off x="1405259" y="1298085"/>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9" name="Rounded Rectangle 6">
            <a:extLst>
              <a:ext uri="{FF2B5EF4-FFF2-40B4-BE49-F238E27FC236}">
                <a16:creationId xmlns:a16="http://schemas.microsoft.com/office/drawing/2014/main" id="{FFCDCC51-5B74-41CD-9C9F-124D17CC6885}"/>
              </a:ext>
            </a:extLst>
          </p:cNvPr>
          <p:cNvSpPr/>
          <p:nvPr/>
        </p:nvSpPr>
        <p:spPr>
          <a:xfrm>
            <a:off x="1407138" y="1912272"/>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10" name="Rounded Rectangle 7">
            <a:extLst>
              <a:ext uri="{FF2B5EF4-FFF2-40B4-BE49-F238E27FC236}">
                <a16:creationId xmlns:a16="http://schemas.microsoft.com/office/drawing/2014/main" id="{196E1F97-6CF6-4408-96BE-FF969F61AB60}"/>
              </a:ext>
            </a:extLst>
          </p:cNvPr>
          <p:cNvSpPr/>
          <p:nvPr/>
        </p:nvSpPr>
        <p:spPr>
          <a:xfrm>
            <a:off x="1405259" y="2581785"/>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pic>
        <p:nvPicPr>
          <p:cNvPr id="11" name="Tieng-tinh-tinh-www_nhacchuongvui_com.mp3">
            <a:hlinkClick r:id="" action="ppaction://media"/>
            <a:extLst>
              <a:ext uri="{FF2B5EF4-FFF2-40B4-BE49-F238E27FC236}">
                <a16:creationId xmlns:a16="http://schemas.microsoft.com/office/drawing/2014/main" id="{A9D1A798-DF8B-4048-AB9B-E558F9DD0CD7}"/>
              </a:ext>
            </a:extLst>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341999" y="1858276"/>
            <a:ext cx="609521" cy="609521"/>
          </a:xfrm>
          <a:prstGeom prst="rect">
            <a:avLst/>
          </a:prstGeom>
        </p:spPr>
      </p:pic>
      <p:pic>
        <p:nvPicPr>
          <p:cNvPr id="13" name="Picture 12">
            <a:extLst>
              <a:ext uri="{FF2B5EF4-FFF2-40B4-BE49-F238E27FC236}">
                <a16:creationId xmlns:a16="http://schemas.microsoft.com/office/drawing/2014/main" id="{2DD7219F-80B1-471E-BDE9-F201887F431F}"/>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9675346" y="5974797"/>
            <a:ext cx="801300" cy="827571"/>
          </a:xfrm>
          <a:prstGeom prst="rect">
            <a:avLst/>
          </a:prstGeom>
        </p:spPr>
      </p:pic>
      <p:pic>
        <p:nvPicPr>
          <p:cNvPr id="14" name="Picture 13">
            <a:extLst>
              <a:ext uri="{FF2B5EF4-FFF2-40B4-BE49-F238E27FC236}">
                <a16:creationId xmlns:a16="http://schemas.microsoft.com/office/drawing/2014/main" id="{C39B27CC-108F-4039-909E-11DCE410280B}"/>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1351527" y="6029983"/>
            <a:ext cx="801300" cy="827571"/>
          </a:xfrm>
          <a:prstGeom prst="rect">
            <a:avLst/>
          </a:prstGeom>
        </p:spPr>
      </p:pic>
      <p:pic>
        <p:nvPicPr>
          <p:cNvPr id="15" name="Picture 14">
            <a:extLst>
              <a:ext uri="{FF2B5EF4-FFF2-40B4-BE49-F238E27FC236}">
                <a16:creationId xmlns:a16="http://schemas.microsoft.com/office/drawing/2014/main" id="{1E9EB99A-8261-48A1-A1BA-B36219D53297}"/>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0502807" y="6029983"/>
            <a:ext cx="801300" cy="827571"/>
          </a:xfrm>
          <a:prstGeom prst="rect">
            <a:avLst/>
          </a:prstGeom>
        </p:spPr>
      </p:pic>
      <p:pic>
        <p:nvPicPr>
          <p:cNvPr id="16" name="Tieng-vit-keu-www_tiengdong_com.mp3">
            <a:hlinkClick r:id="" action="ppaction://media"/>
            <a:extLst>
              <a:ext uri="{FF2B5EF4-FFF2-40B4-BE49-F238E27FC236}">
                <a16:creationId xmlns:a16="http://schemas.microsoft.com/office/drawing/2014/main" id="{1BD524BE-88E2-4ED0-8D83-2DCCEF52A4F7}"/>
              </a:ext>
            </a:extLst>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12722950" y="1458942"/>
            <a:ext cx="609521" cy="609521"/>
          </a:xfrm>
          <a:prstGeom prst="rect">
            <a:avLst/>
          </a:prstGeom>
        </p:spPr>
      </p:pic>
      <p:sp>
        <p:nvSpPr>
          <p:cNvPr id="17" name="Rounded Rectangle 6">
            <a:extLst>
              <a:ext uri="{FF2B5EF4-FFF2-40B4-BE49-F238E27FC236}">
                <a16:creationId xmlns:a16="http://schemas.microsoft.com/office/drawing/2014/main" id="{128B62F2-6E23-44AE-91DB-9B10258D6485}"/>
              </a:ext>
            </a:extLst>
          </p:cNvPr>
          <p:cNvSpPr/>
          <p:nvPr/>
        </p:nvSpPr>
        <p:spPr>
          <a:xfrm>
            <a:off x="5794327" y="868521"/>
            <a:ext cx="372108" cy="356209"/>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18" name="Rounded Rectangle 7">
            <a:extLst>
              <a:ext uri="{FF2B5EF4-FFF2-40B4-BE49-F238E27FC236}">
                <a16:creationId xmlns:a16="http://schemas.microsoft.com/office/drawing/2014/main" id="{FD612AEE-03DD-470F-9DC0-EF2BC331F1D5}"/>
              </a:ext>
            </a:extLst>
          </p:cNvPr>
          <p:cNvSpPr/>
          <p:nvPr/>
        </p:nvSpPr>
        <p:spPr>
          <a:xfrm>
            <a:off x="1412040" y="3244860"/>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19" name="Rounded Rectangle 7">
            <a:extLst>
              <a:ext uri="{FF2B5EF4-FFF2-40B4-BE49-F238E27FC236}">
                <a16:creationId xmlns:a16="http://schemas.microsoft.com/office/drawing/2014/main" id="{66E59202-31F4-47B5-BF3A-C5B62FC33E23}"/>
              </a:ext>
            </a:extLst>
          </p:cNvPr>
          <p:cNvSpPr/>
          <p:nvPr/>
        </p:nvSpPr>
        <p:spPr>
          <a:xfrm>
            <a:off x="1412040" y="3855401"/>
            <a:ext cx="532380" cy="515678"/>
          </a:xfrm>
          <a:prstGeom prst="roundRect">
            <a:avLst/>
          </a:prstGeom>
          <a:solidFill>
            <a:schemeClr val="bg1"/>
          </a:solidFill>
        </p:spPr>
        <p:style>
          <a:lnRef idx="1">
            <a:schemeClr val="accent3"/>
          </a:lnRef>
          <a:fillRef idx="2">
            <a:schemeClr val="accent3"/>
          </a:fillRef>
          <a:effectRef idx="1">
            <a:schemeClr val="accent3"/>
          </a:effectRef>
          <a:fontRef idx="minor">
            <a:schemeClr val="dk1"/>
          </a:fontRef>
        </p:style>
        <p:txBody>
          <a:bodyPr rtlCol="0" anchor="ctr"/>
          <a:lstStyle/>
          <a:p>
            <a:pPr algn="ctr"/>
            <a:endParaRPr lang="vi-VN"/>
          </a:p>
        </p:txBody>
      </p:sp>
      <p:sp>
        <p:nvSpPr>
          <p:cNvPr id="20" name="Rectangle 19">
            <a:extLst>
              <a:ext uri="{FF2B5EF4-FFF2-40B4-BE49-F238E27FC236}">
                <a16:creationId xmlns:a16="http://schemas.microsoft.com/office/drawing/2014/main" id="{4890457F-5513-4868-8960-5DF366C42D2D}"/>
              </a:ext>
            </a:extLst>
          </p:cNvPr>
          <p:cNvSpPr/>
          <p:nvPr/>
        </p:nvSpPr>
        <p:spPr>
          <a:xfrm>
            <a:off x="1475290" y="1323382"/>
            <a:ext cx="405880" cy="523220"/>
          </a:xfrm>
          <a:prstGeom prst="rect">
            <a:avLst/>
          </a:prstGeom>
        </p:spPr>
        <p:txBody>
          <a:bodyPr wrap="none">
            <a:spAutoFit/>
          </a:bodyPr>
          <a:lstStyle/>
          <a:p>
            <a:r>
              <a:rPr lang="en-US" sz="28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1</a:t>
            </a:r>
            <a:endParaRPr lang="vi-VN" sz="2800" dirty="0">
              <a:solidFill>
                <a:srgbClr val="FF0000"/>
              </a:solidFill>
              <a:effectLst>
                <a:outerShdw blurRad="38100" dist="38100" dir="2700000" algn="tl">
                  <a:srgbClr val="000000">
                    <a:alpha val="43137"/>
                  </a:srgbClr>
                </a:outerShdw>
              </a:effectLst>
            </a:endParaRPr>
          </a:p>
        </p:txBody>
      </p:sp>
      <p:sp>
        <p:nvSpPr>
          <p:cNvPr id="21" name="Rectangle 20">
            <a:extLst>
              <a:ext uri="{FF2B5EF4-FFF2-40B4-BE49-F238E27FC236}">
                <a16:creationId xmlns:a16="http://schemas.microsoft.com/office/drawing/2014/main" id="{A9F55122-1227-4CF4-979C-2ADF842A7D24}"/>
              </a:ext>
            </a:extLst>
          </p:cNvPr>
          <p:cNvSpPr/>
          <p:nvPr/>
        </p:nvSpPr>
        <p:spPr>
          <a:xfrm>
            <a:off x="1492271" y="3227399"/>
            <a:ext cx="405880" cy="523220"/>
          </a:xfrm>
          <a:prstGeom prst="rect">
            <a:avLst/>
          </a:prstGeom>
        </p:spPr>
        <p:txBody>
          <a:bodyPr wrap="none">
            <a:spAutoFit/>
          </a:bodyPr>
          <a:lstStyle/>
          <a:p>
            <a:r>
              <a:rPr lang="en-US" sz="28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2</a:t>
            </a:r>
            <a:endParaRPr lang="vi-VN" sz="2800" dirty="0">
              <a:solidFill>
                <a:srgbClr val="FF0000"/>
              </a:solidFill>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97EA9CAA-45D4-451B-98AF-902C42892F6C}"/>
              </a:ext>
            </a:extLst>
          </p:cNvPr>
          <p:cNvSpPr/>
          <p:nvPr/>
        </p:nvSpPr>
        <p:spPr>
          <a:xfrm>
            <a:off x="1511742" y="2574243"/>
            <a:ext cx="405880" cy="523220"/>
          </a:xfrm>
          <a:prstGeom prst="rect">
            <a:avLst/>
          </a:prstGeom>
        </p:spPr>
        <p:txBody>
          <a:bodyPr wrap="none">
            <a:spAutoFit/>
          </a:bodyPr>
          <a:lstStyle/>
          <a:p>
            <a:r>
              <a:rPr lang="en-US" sz="28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3</a:t>
            </a:r>
            <a:endParaRPr lang="vi-VN" sz="2800" dirty="0">
              <a:solidFill>
                <a:srgbClr val="FF0000"/>
              </a:solidFill>
              <a:effectLst>
                <a:outerShdw blurRad="38100" dist="38100" dir="2700000" algn="tl">
                  <a:srgbClr val="000000">
                    <a:alpha val="43137"/>
                  </a:srgbClr>
                </a:outerShdw>
              </a:effectLst>
            </a:endParaRPr>
          </a:p>
        </p:txBody>
      </p:sp>
      <p:sp>
        <p:nvSpPr>
          <p:cNvPr id="23" name="Rectangle 22">
            <a:extLst>
              <a:ext uri="{FF2B5EF4-FFF2-40B4-BE49-F238E27FC236}">
                <a16:creationId xmlns:a16="http://schemas.microsoft.com/office/drawing/2014/main" id="{14AB68B0-D5AE-43FD-B74F-F35F22E65995}"/>
              </a:ext>
            </a:extLst>
          </p:cNvPr>
          <p:cNvSpPr/>
          <p:nvPr/>
        </p:nvSpPr>
        <p:spPr>
          <a:xfrm>
            <a:off x="1463379" y="1922002"/>
            <a:ext cx="405880" cy="523220"/>
          </a:xfrm>
          <a:prstGeom prst="rect">
            <a:avLst/>
          </a:prstGeom>
        </p:spPr>
        <p:txBody>
          <a:bodyPr wrap="none">
            <a:spAutoFit/>
          </a:bodyPr>
          <a:lstStyle/>
          <a:p>
            <a:r>
              <a:rPr lang="en-US" sz="2800" b="1">
                <a:solidFill>
                  <a:srgbClr val="FF0000"/>
                </a:solidFill>
              </a:rPr>
              <a:t>4</a:t>
            </a:r>
            <a:endParaRPr lang="vi-VN" sz="2800" b="1" dirty="0">
              <a:solidFill>
                <a:srgbClr val="FF0000"/>
              </a:solidFill>
            </a:endParaRPr>
          </a:p>
        </p:txBody>
      </p:sp>
      <p:sp>
        <p:nvSpPr>
          <p:cNvPr id="24" name="Rectangle 23">
            <a:extLst>
              <a:ext uri="{FF2B5EF4-FFF2-40B4-BE49-F238E27FC236}">
                <a16:creationId xmlns:a16="http://schemas.microsoft.com/office/drawing/2014/main" id="{2352AE59-98BE-479A-A001-D37D388667FF}"/>
              </a:ext>
            </a:extLst>
          </p:cNvPr>
          <p:cNvSpPr/>
          <p:nvPr/>
        </p:nvSpPr>
        <p:spPr>
          <a:xfrm>
            <a:off x="1463379" y="3845948"/>
            <a:ext cx="405880" cy="523220"/>
          </a:xfrm>
          <a:prstGeom prst="rect">
            <a:avLst/>
          </a:prstGeom>
        </p:spPr>
        <p:txBody>
          <a:bodyPr wrap="none">
            <a:spAutoFit/>
          </a:bodyPr>
          <a:lstStyle/>
          <a:p>
            <a:r>
              <a:rPr lang="en-US" sz="28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5</a:t>
            </a:r>
            <a:endParaRPr lang="vi-VN" sz="28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30953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6"/>
                                        </p:tgtEl>
                                        <p:attrNameLst>
                                          <p:attrName>r</p:attrName>
                                        </p:attrNameLst>
                                      </p:cBhvr>
                                    </p:animRot>
                                    <p:animRot by="-240000">
                                      <p:cBhvr>
                                        <p:cTn id="7" dur="200" fill="hold">
                                          <p:stCondLst>
                                            <p:cond delay="200"/>
                                          </p:stCondLst>
                                        </p:cTn>
                                        <p:tgtEl>
                                          <p:spTgt spid="6"/>
                                        </p:tgtEl>
                                        <p:attrNameLst>
                                          <p:attrName>r</p:attrName>
                                        </p:attrNameLst>
                                      </p:cBhvr>
                                    </p:animRot>
                                    <p:animRot by="240000">
                                      <p:cBhvr>
                                        <p:cTn id="8" dur="200" fill="hold">
                                          <p:stCondLst>
                                            <p:cond delay="400"/>
                                          </p:stCondLst>
                                        </p:cTn>
                                        <p:tgtEl>
                                          <p:spTgt spid="6"/>
                                        </p:tgtEl>
                                        <p:attrNameLst>
                                          <p:attrName>r</p:attrName>
                                        </p:attrNameLst>
                                      </p:cBhvr>
                                    </p:animRot>
                                    <p:animRot by="-240000">
                                      <p:cBhvr>
                                        <p:cTn id="9" dur="200" fill="hold">
                                          <p:stCondLst>
                                            <p:cond delay="600"/>
                                          </p:stCondLst>
                                        </p:cTn>
                                        <p:tgtEl>
                                          <p:spTgt spid="6"/>
                                        </p:tgtEl>
                                        <p:attrNameLst>
                                          <p:attrName>r</p:attrName>
                                        </p:attrNameLst>
                                      </p:cBhvr>
                                    </p:animRot>
                                    <p:animRot by="120000">
                                      <p:cBhvr>
                                        <p:cTn id="10" dur="200" fill="hold">
                                          <p:stCondLst>
                                            <p:cond delay="800"/>
                                          </p:stCondLst>
                                        </p:cTn>
                                        <p:tgtEl>
                                          <p:spTgt spid="6"/>
                                        </p:tgtEl>
                                        <p:attrNameLst>
                                          <p:attrName>r</p:attrName>
                                        </p:attrNameLst>
                                      </p:cBhvr>
                                    </p:animRot>
                                  </p:childTnLst>
                                </p:cTn>
                              </p:par>
                              <p:par>
                                <p:cTn id="11" presetID="32" presetClass="emph" presetSubtype="0" repeatCount="indefinite" fill="hold" nodeType="withEffect">
                                  <p:stCondLst>
                                    <p:cond delay="0"/>
                                  </p:stCondLst>
                                  <p:childTnLst>
                                    <p:animRot by="120000">
                                      <p:cBhvr>
                                        <p:cTn id="12" dur="100" fill="hold">
                                          <p:stCondLst>
                                            <p:cond delay="0"/>
                                          </p:stCondLst>
                                        </p:cTn>
                                        <p:tgtEl>
                                          <p:spTgt spid="15"/>
                                        </p:tgtEl>
                                        <p:attrNameLst>
                                          <p:attrName>r</p:attrName>
                                        </p:attrNameLst>
                                      </p:cBhvr>
                                    </p:animRot>
                                    <p:animRot by="-240000">
                                      <p:cBhvr>
                                        <p:cTn id="13" dur="200" fill="hold">
                                          <p:stCondLst>
                                            <p:cond delay="200"/>
                                          </p:stCondLst>
                                        </p:cTn>
                                        <p:tgtEl>
                                          <p:spTgt spid="15"/>
                                        </p:tgtEl>
                                        <p:attrNameLst>
                                          <p:attrName>r</p:attrName>
                                        </p:attrNameLst>
                                      </p:cBhvr>
                                    </p:animRot>
                                    <p:animRot by="240000">
                                      <p:cBhvr>
                                        <p:cTn id="14" dur="200" fill="hold">
                                          <p:stCondLst>
                                            <p:cond delay="400"/>
                                          </p:stCondLst>
                                        </p:cTn>
                                        <p:tgtEl>
                                          <p:spTgt spid="15"/>
                                        </p:tgtEl>
                                        <p:attrNameLst>
                                          <p:attrName>r</p:attrName>
                                        </p:attrNameLst>
                                      </p:cBhvr>
                                    </p:animRot>
                                    <p:animRot by="-240000">
                                      <p:cBhvr>
                                        <p:cTn id="15" dur="200" fill="hold">
                                          <p:stCondLst>
                                            <p:cond delay="600"/>
                                          </p:stCondLst>
                                        </p:cTn>
                                        <p:tgtEl>
                                          <p:spTgt spid="15"/>
                                        </p:tgtEl>
                                        <p:attrNameLst>
                                          <p:attrName>r</p:attrName>
                                        </p:attrNameLst>
                                      </p:cBhvr>
                                    </p:animRot>
                                    <p:animRot by="120000">
                                      <p:cBhvr>
                                        <p:cTn id="16" dur="200" fill="hold">
                                          <p:stCondLst>
                                            <p:cond delay="800"/>
                                          </p:stCondLst>
                                        </p:cTn>
                                        <p:tgtEl>
                                          <p:spTgt spid="15"/>
                                        </p:tgtEl>
                                        <p:attrNameLst>
                                          <p:attrName>r</p:attrName>
                                        </p:attrNameLst>
                                      </p:cBhvr>
                                    </p:animRot>
                                  </p:childTnLst>
                                </p:cTn>
                              </p:par>
                              <p:par>
                                <p:cTn id="17" presetID="32" presetClass="emph" presetSubtype="0" repeatCount="indefinite"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2" presetClass="entr" presetSubtype="4"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1000" fill="hold"/>
                                        <p:tgtEl>
                                          <p:spTgt spid="7"/>
                                        </p:tgtEl>
                                        <p:attrNameLst>
                                          <p:attrName>ppt_x</p:attrName>
                                        </p:attrNameLst>
                                      </p:cBhvr>
                                      <p:tavLst>
                                        <p:tav tm="0">
                                          <p:val>
                                            <p:strVal val="#ppt_x"/>
                                          </p:val>
                                        </p:tav>
                                        <p:tav tm="100000">
                                          <p:val>
                                            <p:strVal val="#ppt_x"/>
                                          </p:val>
                                        </p:tav>
                                      </p:tavLst>
                                    </p:anim>
                                    <p:anim calcmode="lin" valueType="num">
                                      <p:cBhvr additive="base">
                                        <p:cTn id="26" dur="100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000" fill="hold"/>
                                        <p:tgtEl>
                                          <p:spTgt spid="8"/>
                                        </p:tgtEl>
                                        <p:attrNameLst>
                                          <p:attrName>ppt_x</p:attrName>
                                        </p:attrNameLst>
                                      </p:cBhvr>
                                      <p:tavLst>
                                        <p:tav tm="0">
                                          <p:val>
                                            <p:strVal val="#ppt_x"/>
                                          </p:val>
                                        </p:tav>
                                        <p:tav tm="100000">
                                          <p:val>
                                            <p:strVal val="#ppt_x"/>
                                          </p:val>
                                        </p:tav>
                                      </p:tavLst>
                                    </p:anim>
                                    <p:anim calcmode="lin" valueType="num">
                                      <p:cBhvr additive="base">
                                        <p:cTn id="30" dur="10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1000" fill="hold"/>
                                        <p:tgtEl>
                                          <p:spTgt spid="9"/>
                                        </p:tgtEl>
                                        <p:attrNameLst>
                                          <p:attrName>ppt_x</p:attrName>
                                        </p:attrNameLst>
                                      </p:cBhvr>
                                      <p:tavLst>
                                        <p:tav tm="0">
                                          <p:val>
                                            <p:strVal val="#ppt_x"/>
                                          </p:val>
                                        </p:tav>
                                        <p:tav tm="100000">
                                          <p:val>
                                            <p:strVal val="#ppt_x"/>
                                          </p:val>
                                        </p:tav>
                                      </p:tavLst>
                                    </p:anim>
                                    <p:anim calcmode="lin" valueType="num">
                                      <p:cBhvr additive="base">
                                        <p:cTn id="34" dur="1000" fill="hold"/>
                                        <p:tgtEl>
                                          <p:spTgt spid="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1000" fill="hold"/>
                                        <p:tgtEl>
                                          <p:spTgt spid="10"/>
                                        </p:tgtEl>
                                        <p:attrNameLst>
                                          <p:attrName>ppt_x</p:attrName>
                                        </p:attrNameLst>
                                      </p:cBhvr>
                                      <p:tavLst>
                                        <p:tav tm="0">
                                          <p:val>
                                            <p:strVal val="#ppt_x"/>
                                          </p:val>
                                        </p:tav>
                                        <p:tav tm="100000">
                                          <p:val>
                                            <p:strVal val="#ppt_x"/>
                                          </p:val>
                                        </p:tav>
                                      </p:tavLst>
                                    </p:anim>
                                    <p:anim calcmode="lin" valueType="num">
                                      <p:cBhvr additive="base">
                                        <p:cTn id="38" dur="1000" fill="hold"/>
                                        <p:tgtEl>
                                          <p:spTgt spid="10"/>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anim calcmode="lin" valueType="num">
                                      <p:cBhvr additive="base">
                                        <p:cTn id="45" dur="1000" fill="hold"/>
                                        <p:tgtEl>
                                          <p:spTgt spid="17"/>
                                        </p:tgtEl>
                                        <p:attrNameLst>
                                          <p:attrName>ppt_x</p:attrName>
                                        </p:attrNameLst>
                                      </p:cBhvr>
                                      <p:tavLst>
                                        <p:tav tm="0">
                                          <p:val>
                                            <p:strVal val="#ppt_x"/>
                                          </p:val>
                                        </p:tav>
                                        <p:tav tm="100000">
                                          <p:val>
                                            <p:strVal val="#ppt_x"/>
                                          </p:val>
                                        </p:tav>
                                      </p:tavLst>
                                    </p:anim>
                                    <p:anim calcmode="lin" valueType="num">
                                      <p:cBhvr additive="base">
                                        <p:cTn id="46" dur="1000" fill="hold"/>
                                        <p:tgtEl>
                                          <p:spTgt spid="1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additive="base">
                                        <p:cTn id="49" dur="1000" fill="hold"/>
                                        <p:tgtEl>
                                          <p:spTgt spid="19"/>
                                        </p:tgtEl>
                                        <p:attrNameLst>
                                          <p:attrName>ppt_x</p:attrName>
                                        </p:attrNameLst>
                                      </p:cBhvr>
                                      <p:tavLst>
                                        <p:tav tm="0">
                                          <p:val>
                                            <p:strVal val="#ppt_x"/>
                                          </p:val>
                                        </p:tav>
                                        <p:tav tm="100000">
                                          <p:val>
                                            <p:strVal val="#ppt_x"/>
                                          </p:val>
                                        </p:tav>
                                      </p:tavLst>
                                    </p:anim>
                                    <p:anim calcmode="lin" valueType="num">
                                      <p:cBhvr additive="base">
                                        <p:cTn id="50" dur="10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31" presetClass="entr" presetSubtype="0" fill="hold" grpId="0" nodeType="clickEffect">
                                  <p:stCondLst>
                                    <p:cond delay="0"/>
                                  </p:stCondLst>
                                  <p:childTnLst>
                                    <p:set>
                                      <p:cBhvr>
                                        <p:cTn id="54" dur="1" fill="hold">
                                          <p:stCondLst>
                                            <p:cond delay="0"/>
                                          </p:stCondLst>
                                        </p:cTn>
                                        <p:tgtEl>
                                          <p:spTgt spid="20"/>
                                        </p:tgtEl>
                                        <p:attrNameLst>
                                          <p:attrName>style.visibility</p:attrName>
                                        </p:attrNameLst>
                                      </p:cBhvr>
                                      <p:to>
                                        <p:strVal val="visible"/>
                                      </p:to>
                                    </p:set>
                                    <p:anim calcmode="lin" valueType="num">
                                      <p:cBhvr>
                                        <p:cTn id="55" dur="1000" fill="hold"/>
                                        <p:tgtEl>
                                          <p:spTgt spid="20"/>
                                        </p:tgtEl>
                                        <p:attrNameLst>
                                          <p:attrName>ppt_w</p:attrName>
                                        </p:attrNameLst>
                                      </p:cBhvr>
                                      <p:tavLst>
                                        <p:tav tm="0">
                                          <p:val>
                                            <p:fltVal val="0"/>
                                          </p:val>
                                        </p:tav>
                                        <p:tav tm="100000">
                                          <p:val>
                                            <p:strVal val="#ppt_w"/>
                                          </p:val>
                                        </p:tav>
                                      </p:tavLst>
                                    </p:anim>
                                    <p:anim calcmode="lin" valueType="num">
                                      <p:cBhvr>
                                        <p:cTn id="56" dur="1000" fill="hold"/>
                                        <p:tgtEl>
                                          <p:spTgt spid="20"/>
                                        </p:tgtEl>
                                        <p:attrNameLst>
                                          <p:attrName>ppt_h</p:attrName>
                                        </p:attrNameLst>
                                      </p:cBhvr>
                                      <p:tavLst>
                                        <p:tav tm="0">
                                          <p:val>
                                            <p:fltVal val="0"/>
                                          </p:val>
                                        </p:tav>
                                        <p:tav tm="100000">
                                          <p:val>
                                            <p:strVal val="#ppt_h"/>
                                          </p:val>
                                        </p:tav>
                                      </p:tavLst>
                                    </p:anim>
                                    <p:anim calcmode="lin" valueType="num">
                                      <p:cBhvr>
                                        <p:cTn id="57" dur="1000" fill="hold"/>
                                        <p:tgtEl>
                                          <p:spTgt spid="20"/>
                                        </p:tgtEl>
                                        <p:attrNameLst>
                                          <p:attrName>style.rotation</p:attrName>
                                        </p:attrNameLst>
                                      </p:cBhvr>
                                      <p:tavLst>
                                        <p:tav tm="0">
                                          <p:val>
                                            <p:fltVal val="90"/>
                                          </p:val>
                                        </p:tav>
                                        <p:tav tm="100000">
                                          <p:val>
                                            <p:fltVal val="0"/>
                                          </p:val>
                                        </p:tav>
                                      </p:tavLst>
                                    </p:anim>
                                    <p:animEffect transition="in" filter="fade">
                                      <p:cBhvr>
                                        <p:cTn id="58" dur="1000"/>
                                        <p:tgtEl>
                                          <p:spTgt spid="20"/>
                                        </p:tgtEl>
                                      </p:cBhvr>
                                    </p:animEffect>
                                  </p:childTnLst>
                                </p:cTn>
                              </p:par>
                            </p:childTnLst>
                          </p:cTn>
                        </p:par>
                      </p:childTnLst>
                    </p:cTn>
                  </p:par>
                  <p:par>
                    <p:cTn id="59" fill="hold">
                      <p:stCondLst>
                        <p:cond delay="indefinite"/>
                      </p:stCondLst>
                      <p:childTnLst>
                        <p:par>
                          <p:cTn id="60" fill="hold">
                            <p:stCondLst>
                              <p:cond delay="0"/>
                            </p:stCondLst>
                            <p:childTnLst>
                              <p:par>
                                <p:cTn id="61" presetID="31" presetClass="entr" presetSubtype="0" fill="hold" grpId="0" nodeType="click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1000" fill="hold"/>
                                        <p:tgtEl>
                                          <p:spTgt spid="21"/>
                                        </p:tgtEl>
                                        <p:attrNameLst>
                                          <p:attrName>ppt_w</p:attrName>
                                        </p:attrNameLst>
                                      </p:cBhvr>
                                      <p:tavLst>
                                        <p:tav tm="0">
                                          <p:val>
                                            <p:fltVal val="0"/>
                                          </p:val>
                                        </p:tav>
                                        <p:tav tm="100000">
                                          <p:val>
                                            <p:strVal val="#ppt_w"/>
                                          </p:val>
                                        </p:tav>
                                      </p:tavLst>
                                    </p:anim>
                                    <p:anim calcmode="lin" valueType="num">
                                      <p:cBhvr>
                                        <p:cTn id="64" dur="1000" fill="hold"/>
                                        <p:tgtEl>
                                          <p:spTgt spid="21"/>
                                        </p:tgtEl>
                                        <p:attrNameLst>
                                          <p:attrName>ppt_h</p:attrName>
                                        </p:attrNameLst>
                                      </p:cBhvr>
                                      <p:tavLst>
                                        <p:tav tm="0">
                                          <p:val>
                                            <p:fltVal val="0"/>
                                          </p:val>
                                        </p:tav>
                                        <p:tav tm="100000">
                                          <p:val>
                                            <p:strVal val="#ppt_h"/>
                                          </p:val>
                                        </p:tav>
                                      </p:tavLst>
                                    </p:anim>
                                    <p:anim calcmode="lin" valueType="num">
                                      <p:cBhvr>
                                        <p:cTn id="65" dur="1000" fill="hold"/>
                                        <p:tgtEl>
                                          <p:spTgt spid="21"/>
                                        </p:tgtEl>
                                        <p:attrNameLst>
                                          <p:attrName>style.rotation</p:attrName>
                                        </p:attrNameLst>
                                      </p:cBhvr>
                                      <p:tavLst>
                                        <p:tav tm="0">
                                          <p:val>
                                            <p:fltVal val="90"/>
                                          </p:val>
                                        </p:tav>
                                        <p:tav tm="100000">
                                          <p:val>
                                            <p:fltVal val="0"/>
                                          </p:val>
                                        </p:tav>
                                      </p:tavLst>
                                    </p:anim>
                                    <p:animEffect transition="in" filter="fade">
                                      <p:cBhvr>
                                        <p:cTn id="66" dur="1000"/>
                                        <p:tgtEl>
                                          <p:spTgt spid="21"/>
                                        </p:tgtEl>
                                      </p:cBhvr>
                                    </p:animEffect>
                                  </p:childTnLst>
                                </p:cTn>
                              </p:par>
                            </p:childTnLst>
                          </p:cTn>
                        </p:par>
                      </p:childTnLst>
                    </p:cTn>
                  </p:par>
                  <p:par>
                    <p:cTn id="67" fill="hold">
                      <p:stCondLst>
                        <p:cond delay="indefinite"/>
                      </p:stCondLst>
                      <p:childTnLst>
                        <p:par>
                          <p:cTn id="68" fill="hold">
                            <p:stCondLst>
                              <p:cond delay="0"/>
                            </p:stCondLst>
                            <p:childTnLst>
                              <p:par>
                                <p:cTn id="69" presetID="31" presetClass="entr" presetSubtype="0" fill="hold" grpId="0" nodeType="clickEffect">
                                  <p:stCondLst>
                                    <p:cond delay="0"/>
                                  </p:stCondLst>
                                  <p:childTnLst>
                                    <p:set>
                                      <p:cBhvr>
                                        <p:cTn id="70" dur="1" fill="hold">
                                          <p:stCondLst>
                                            <p:cond delay="0"/>
                                          </p:stCondLst>
                                        </p:cTn>
                                        <p:tgtEl>
                                          <p:spTgt spid="22"/>
                                        </p:tgtEl>
                                        <p:attrNameLst>
                                          <p:attrName>style.visibility</p:attrName>
                                        </p:attrNameLst>
                                      </p:cBhvr>
                                      <p:to>
                                        <p:strVal val="visible"/>
                                      </p:to>
                                    </p:set>
                                    <p:anim calcmode="lin" valueType="num">
                                      <p:cBhvr>
                                        <p:cTn id="71" dur="1000" fill="hold"/>
                                        <p:tgtEl>
                                          <p:spTgt spid="22"/>
                                        </p:tgtEl>
                                        <p:attrNameLst>
                                          <p:attrName>ppt_w</p:attrName>
                                        </p:attrNameLst>
                                      </p:cBhvr>
                                      <p:tavLst>
                                        <p:tav tm="0">
                                          <p:val>
                                            <p:fltVal val="0"/>
                                          </p:val>
                                        </p:tav>
                                        <p:tav tm="100000">
                                          <p:val>
                                            <p:strVal val="#ppt_w"/>
                                          </p:val>
                                        </p:tav>
                                      </p:tavLst>
                                    </p:anim>
                                    <p:anim calcmode="lin" valueType="num">
                                      <p:cBhvr>
                                        <p:cTn id="72" dur="1000" fill="hold"/>
                                        <p:tgtEl>
                                          <p:spTgt spid="22"/>
                                        </p:tgtEl>
                                        <p:attrNameLst>
                                          <p:attrName>ppt_h</p:attrName>
                                        </p:attrNameLst>
                                      </p:cBhvr>
                                      <p:tavLst>
                                        <p:tav tm="0">
                                          <p:val>
                                            <p:fltVal val="0"/>
                                          </p:val>
                                        </p:tav>
                                        <p:tav tm="100000">
                                          <p:val>
                                            <p:strVal val="#ppt_h"/>
                                          </p:val>
                                        </p:tav>
                                      </p:tavLst>
                                    </p:anim>
                                    <p:anim calcmode="lin" valueType="num">
                                      <p:cBhvr>
                                        <p:cTn id="73" dur="1000" fill="hold"/>
                                        <p:tgtEl>
                                          <p:spTgt spid="22"/>
                                        </p:tgtEl>
                                        <p:attrNameLst>
                                          <p:attrName>style.rotation</p:attrName>
                                        </p:attrNameLst>
                                      </p:cBhvr>
                                      <p:tavLst>
                                        <p:tav tm="0">
                                          <p:val>
                                            <p:fltVal val="90"/>
                                          </p:val>
                                        </p:tav>
                                        <p:tav tm="100000">
                                          <p:val>
                                            <p:fltVal val="0"/>
                                          </p:val>
                                        </p:tav>
                                      </p:tavLst>
                                    </p:anim>
                                    <p:animEffect transition="in" filter="fade">
                                      <p:cBhvr>
                                        <p:cTn id="74" dur="10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31" presetClass="entr" presetSubtype="0"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 calcmode="lin" valueType="num">
                                      <p:cBhvr>
                                        <p:cTn id="79" dur="1000" fill="hold"/>
                                        <p:tgtEl>
                                          <p:spTgt spid="23"/>
                                        </p:tgtEl>
                                        <p:attrNameLst>
                                          <p:attrName>ppt_w</p:attrName>
                                        </p:attrNameLst>
                                      </p:cBhvr>
                                      <p:tavLst>
                                        <p:tav tm="0">
                                          <p:val>
                                            <p:fltVal val="0"/>
                                          </p:val>
                                        </p:tav>
                                        <p:tav tm="100000">
                                          <p:val>
                                            <p:strVal val="#ppt_w"/>
                                          </p:val>
                                        </p:tav>
                                      </p:tavLst>
                                    </p:anim>
                                    <p:anim calcmode="lin" valueType="num">
                                      <p:cBhvr>
                                        <p:cTn id="80" dur="1000" fill="hold"/>
                                        <p:tgtEl>
                                          <p:spTgt spid="23"/>
                                        </p:tgtEl>
                                        <p:attrNameLst>
                                          <p:attrName>ppt_h</p:attrName>
                                        </p:attrNameLst>
                                      </p:cBhvr>
                                      <p:tavLst>
                                        <p:tav tm="0">
                                          <p:val>
                                            <p:fltVal val="0"/>
                                          </p:val>
                                        </p:tav>
                                        <p:tav tm="100000">
                                          <p:val>
                                            <p:strVal val="#ppt_h"/>
                                          </p:val>
                                        </p:tav>
                                      </p:tavLst>
                                    </p:anim>
                                    <p:anim calcmode="lin" valueType="num">
                                      <p:cBhvr>
                                        <p:cTn id="81" dur="1000" fill="hold"/>
                                        <p:tgtEl>
                                          <p:spTgt spid="23"/>
                                        </p:tgtEl>
                                        <p:attrNameLst>
                                          <p:attrName>style.rotation</p:attrName>
                                        </p:attrNameLst>
                                      </p:cBhvr>
                                      <p:tavLst>
                                        <p:tav tm="0">
                                          <p:val>
                                            <p:fltVal val="90"/>
                                          </p:val>
                                        </p:tav>
                                        <p:tav tm="100000">
                                          <p:val>
                                            <p:fltVal val="0"/>
                                          </p:val>
                                        </p:tav>
                                      </p:tavLst>
                                    </p:anim>
                                    <p:animEffect transition="in" filter="fade">
                                      <p:cBhvr>
                                        <p:cTn id="82" dur="1000"/>
                                        <p:tgtEl>
                                          <p:spTgt spid="23"/>
                                        </p:tgtEl>
                                      </p:cBhvr>
                                    </p:animEffect>
                                  </p:childTnLst>
                                </p:cTn>
                              </p:par>
                            </p:childTnLst>
                          </p:cTn>
                        </p:par>
                      </p:childTnLst>
                    </p:cTn>
                  </p:par>
                  <p:par>
                    <p:cTn id="83" fill="hold">
                      <p:stCondLst>
                        <p:cond delay="indefinite"/>
                      </p:stCondLst>
                      <p:childTnLst>
                        <p:par>
                          <p:cTn id="84" fill="hold">
                            <p:stCondLst>
                              <p:cond delay="0"/>
                            </p:stCondLst>
                            <p:childTnLst>
                              <p:par>
                                <p:cTn id="85" presetID="31" presetClass="entr" presetSubtype="0" fill="hold" grpId="0" nodeType="clickEffect">
                                  <p:stCondLst>
                                    <p:cond delay="0"/>
                                  </p:stCondLst>
                                  <p:childTnLst>
                                    <p:set>
                                      <p:cBhvr>
                                        <p:cTn id="86" dur="1" fill="hold">
                                          <p:stCondLst>
                                            <p:cond delay="0"/>
                                          </p:stCondLst>
                                        </p:cTn>
                                        <p:tgtEl>
                                          <p:spTgt spid="24"/>
                                        </p:tgtEl>
                                        <p:attrNameLst>
                                          <p:attrName>style.visibility</p:attrName>
                                        </p:attrNameLst>
                                      </p:cBhvr>
                                      <p:to>
                                        <p:strVal val="visible"/>
                                      </p:to>
                                    </p:set>
                                    <p:anim calcmode="lin" valueType="num">
                                      <p:cBhvr>
                                        <p:cTn id="87" dur="1000" fill="hold"/>
                                        <p:tgtEl>
                                          <p:spTgt spid="24"/>
                                        </p:tgtEl>
                                        <p:attrNameLst>
                                          <p:attrName>ppt_w</p:attrName>
                                        </p:attrNameLst>
                                      </p:cBhvr>
                                      <p:tavLst>
                                        <p:tav tm="0">
                                          <p:val>
                                            <p:fltVal val="0"/>
                                          </p:val>
                                        </p:tav>
                                        <p:tav tm="100000">
                                          <p:val>
                                            <p:strVal val="#ppt_w"/>
                                          </p:val>
                                        </p:tav>
                                      </p:tavLst>
                                    </p:anim>
                                    <p:anim calcmode="lin" valueType="num">
                                      <p:cBhvr>
                                        <p:cTn id="88" dur="1000" fill="hold"/>
                                        <p:tgtEl>
                                          <p:spTgt spid="24"/>
                                        </p:tgtEl>
                                        <p:attrNameLst>
                                          <p:attrName>ppt_h</p:attrName>
                                        </p:attrNameLst>
                                      </p:cBhvr>
                                      <p:tavLst>
                                        <p:tav tm="0">
                                          <p:val>
                                            <p:fltVal val="0"/>
                                          </p:val>
                                        </p:tav>
                                        <p:tav tm="100000">
                                          <p:val>
                                            <p:strVal val="#ppt_h"/>
                                          </p:val>
                                        </p:tav>
                                      </p:tavLst>
                                    </p:anim>
                                    <p:anim calcmode="lin" valueType="num">
                                      <p:cBhvr>
                                        <p:cTn id="89" dur="1000" fill="hold"/>
                                        <p:tgtEl>
                                          <p:spTgt spid="24"/>
                                        </p:tgtEl>
                                        <p:attrNameLst>
                                          <p:attrName>style.rotation</p:attrName>
                                        </p:attrNameLst>
                                      </p:cBhvr>
                                      <p:tavLst>
                                        <p:tav tm="0">
                                          <p:val>
                                            <p:fltVal val="90"/>
                                          </p:val>
                                        </p:tav>
                                        <p:tav tm="100000">
                                          <p:val>
                                            <p:fltVal val="0"/>
                                          </p:val>
                                        </p:tav>
                                      </p:tavLst>
                                    </p:anim>
                                    <p:animEffect transition="in" filter="fade">
                                      <p:cBhvr>
                                        <p:cTn id="90" dur="1000"/>
                                        <p:tgtEl>
                                          <p:spTgt spid="24"/>
                                        </p:tgtEl>
                                      </p:cBhvr>
                                    </p:animEffect>
                                  </p:childTnLst>
                                </p:cTn>
                              </p:par>
                              <p:par>
                                <p:cTn id="91" presetID="1" presetClass="mediacall" presetSubtype="0" fill="hold" nodeType="withEffect">
                                  <p:stCondLst>
                                    <p:cond delay="0"/>
                                  </p:stCondLst>
                                  <p:childTnLst>
                                    <p:cmd type="call" cmd="playFrom(0.0)">
                                      <p:cBhvr>
                                        <p:cTn id="92" dur="3452" fill="hold"/>
                                        <p:tgtEl>
                                          <p:spTgt spid="11"/>
                                        </p:tgtEl>
                                      </p:cBhvr>
                                    </p:cmd>
                                  </p:childTnLst>
                                </p:cTn>
                              </p:par>
                            </p:childTnLst>
                          </p:cTn>
                        </p:par>
                        <p:par>
                          <p:cTn id="93" fill="hold">
                            <p:stCondLst>
                              <p:cond delay="3448"/>
                            </p:stCondLst>
                            <p:childTnLst>
                              <p:par>
                                <p:cTn id="94" presetID="10" presetClass="entr" presetSubtype="0" fill="hold" nodeType="afterEffect">
                                  <p:stCondLst>
                                    <p:cond delay="0"/>
                                  </p:stCondLst>
                                  <p:childTnLst>
                                    <p:set>
                                      <p:cBhvr>
                                        <p:cTn id="95" dur="1" fill="hold">
                                          <p:stCondLst>
                                            <p:cond delay="0"/>
                                          </p:stCondLst>
                                        </p:cTn>
                                        <p:tgtEl>
                                          <p:spTgt spid="14"/>
                                        </p:tgtEl>
                                        <p:attrNameLst>
                                          <p:attrName>style.visibility</p:attrName>
                                        </p:attrNameLst>
                                      </p:cBhvr>
                                      <p:to>
                                        <p:strVal val="visible"/>
                                      </p:to>
                                    </p:set>
                                    <p:animEffect transition="in" filter="fade">
                                      <p:cBhvr>
                                        <p:cTn id="96" dur="500"/>
                                        <p:tgtEl>
                                          <p:spTgt spid="14"/>
                                        </p:tgtEl>
                                      </p:cBhvr>
                                    </p:animEffect>
                                  </p:childTnLst>
                                </p:cTn>
                              </p:par>
                              <p:par>
                                <p:cTn id="97" presetID="32" presetClass="emph" presetSubtype="0" repeatCount="indefinite" fill="hold" nodeType="withEffect">
                                  <p:stCondLst>
                                    <p:cond delay="0"/>
                                  </p:stCondLst>
                                  <p:childTnLst>
                                    <p:animRot by="120000">
                                      <p:cBhvr>
                                        <p:cTn id="98" dur="100" fill="hold">
                                          <p:stCondLst>
                                            <p:cond delay="0"/>
                                          </p:stCondLst>
                                        </p:cTn>
                                        <p:tgtEl>
                                          <p:spTgt spid="14"/>
                                        </p:tgtEl>
                                        <p:attrNameLst>
                                          <p:attrName>r</p:attrName>
                                        </p:attrNameLst>
                                      </p:cBhvr>
                                    </p:animRot>
                                    <p:animRot by="-240000">
                                      <p:cBhvr>
                                        <p:cTn id="99" dur="200" fill="hold">
                                          <p:stCondLst>
                                            <p:cond delay="200"/>
                                          </p:stCondLst>
                                        </p:cTn>
                                        <p:tgtEl>
                                          <p:spTgt spid="14"/>
                                        </p:tgtEl>
                                        <p:attrNameLst>
                                          <p:attrName>r</p:attrName>
                                        </p:attrNameLst>
                                      </p:cBhvr>
                                    </p:animRot>
                                    <p:animRot by="240000">
                                      <p:cBhvr>
                                        <p:cTn id="100" dur="200" fill="hold">
                                          <p:stCondLst>
                                            <p:cond delay="400"/>
                                          </p:stCondLst>
                                        </p:cTn>
                                        <p:tgtEl>
                                          <p:spTgt spid="14"/>
                                        </p:tgtEl>
                                        <p:attrNameLst>
                                          <p:attrName>r</p:attrName>
                                        </p:attrNameLst>
                                      </p:cBhvr>
                                    </p:animRot>
                                    <p:animRot by="-240000">
                                      <p:cBhvr>
                                        <p:cTn id="101" dur="200" fill="hold">
                                          <p:stCondLst>
                                            <p:cond delay="600"/>
                                          </p:stCondLst>
                                        </p:cTn>
                                        <p:tgtEl>
                                          <p:spTgt spid="14"/>
                                        </p:tgtEl>
                                        <p:attrNameLst>
                                          <p:attrName>r</p:attrName>
                                        </p:attrNameLst>
                                      </p:cBhvr>
                                    </p:animRot>
                                    <p:animRot by="120000">
                                      <p:cBhvr>
                                        <p:cTn id="102" dur="200" fill="hold">
                                          <p:stCondLst>
                                            <p:cond delay="800"/>
                                          </p:stCondLst>
                                        </p:cTn>
                                        <p:tgtEl>
                                          <p:spTgt spid="14"/>
                                        </p:tgtEl>
                                        <p:attrNameLst>
                                          <p:attrName>r</p:attrName>
                                        </p:attrNameLst>
                                      </p:cBhvr>
                                    </p:animRot>
                                  </p:childTnLst>
                                </p:cTn>
                              </p:par>
                              <p:par>
                                <p:cTn id="103" presetID="35" presetClass="path" presetSubtype="0" accel="50000" decel="50000" fill="hold" nodeType="withEffect">
                                  <p:stCondLst>
                                    <p:cond delay="0"/>
                                  </p:stCondLst>
                                  <p:childTnLst>
                                    <p:animMotion origin="layout" path="M 2.08333E-7 -4.68208E-6 L -1.05 -4.68208E-6 " pathEditMode="relative" rAng="0" ptsTypes="AA">
                                      <p:cBhvr>
                                        <p:cTn id="104" dur="5000" fill="hold"/>
                                        <p:tgtEl>
                                          <p:spTgt spid="6"/>
                                        </p:tgtEl>
                                        <p:attrNameLst>
                                          <p:attrName>ppt_x</p:attrName>
                                          <p:attrName>ppt_y</p:attrName>
                                        </p:attrNameLst>
                                      </p:cBhvr>
                                      <p:rCtr x="-52500" y="0"/>
                                    </p:animMotion>
                                  </p:childTnLst>
                                </p:cTn>
                              </p:par>
                              <p:par>
                                <p:cTn id="105" presetID="35" presetClass="path" presetSubtype="0" accel="50000" decel="50000" fill="hold" nodeType="withEffect">
                                  <p:stCondLst>
                                    <p:cond delay="0"/>
                                  </p:stCondLst>
                                  <p:childTnLst>
                                    <p:animMotion origin="layout" path="M -2.29167E-6 -4.62428E-6 L -1.03281 0.00185 " pathEditMode="relative" rAng="0" ptsTypes="AA">
                                      <p:cBhvr>
                                        <p:cTn id="106" dur="5000" fill="hold"/>
                                        <p:tgtEl>
                                          <p:spTgt spid="13"/>
                                        </p:tgtEl>
                                        <p:attrNameLst>
                                          <p:attrName>ppt_x</p:attrName>
                                          <p:attrName>ppt_y</p:attrName>
                                        </p:attrNameLst>
                                      </p:cBhvr>
                                      <p:rCtr x="-51641" y="92"/>
                                    </p:animMotion>
                                  </p:childTnLst>
                                </p:cTn>
                              </p:par>
                              <p:par>
                                <p:cTn id="107" presetID="35" presetClass="path" presetSubtype="0" accel="50000" decel="50000" fill="hold" nodeType="withEffect">
                                  <p:stCondLst>
                                    <p:cond delay="0"/>
                                  </p:stCondLst>
                                  <p:childTnLst>
                                    <p:animMotion origin="layout" path="M -2.29167E-6 -4.62428E-6 L -1.03281 0.00185 " pathEditMode="relative" rAng="0" ptsTypes="AA">
                                      <p:cBhvr>
                                        <p:cTn id="108" dur="5000" fill="hold"/>
                                        <p:tgtEl>
                                          <p:spTgt spid="14"/>
                                        </p:tgtEl>
                                        <p:attrNameLst>
                                          <p:attrName>ppt_x</p:attrName>
                                          <p:attrName>ppt_y</p:attrName>
                                        </p:attrNameLst>
                                      </p:cBhvr>
                                      <p:rCtr x="-51641" y="92"/>
                                    </p:animMotion>
                                  </p:childTnLst>
                                </p:cTn>
                              </p:par>
                              <p:par>
                                <p:cTn id="109" presetID="35" presetClass="path" presetSubtype="0" accel="50000" decel="50000" fill="hold" nodeType="withEffect">
                                  <p:stCondLst>
                                    <p:cond delay="0"/>
                                  </p:stCondLst>
                                  <p:childTnLst>
                                    <p:animMotion origin="layout" path="M -2.29167E-6 -4.62428E-6 L -1.03281 0.00185 " pathEditMode="relative" rAng="0" ptsTypes="AA">
                                      <p:cBhvr>
                                        <p:cTn id="110" dur="5000" fill="hold"/>
                                        <p:tgtEl>
                                          <p:spTgt spid="15"/>
                                        </p:tgtEl>
                                        <p:attrNameLst>
                                          <p:attrName>ppt_x</p:attrName>
                                          <p:attrName>ppt_y</p:attrName>
                                        </p:attrNameLst>
                                      </p:cBhvr>
                                      <p:rCtr x="-51641" y="92"/>
                                    </p:animMotion>
                                  </p:childTnLst>
                                </p:cTn>
                              </p:par>
                              <p:par>
                                <p:cTn id="111" presetID="1" presetClass="mediacall" presetSubtype="0" fill="hold" nodeType="withEffect">
                                  <p:stCondLst>
                                    <p:cond delay="0"/>
                                  </p:stCondLst>
                                  <p:childTnLst>
                                    <p:cmd type="call" cmd="playFrom(0.0)">
                                      <p:cBhvr>
                                        <p:cTn id="112" dur="5800" fill="hold"/>
                                        <p:tgtEl>
                                          <p:spTgt spid="16"/>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113" fill="hold" display="0">
                  <p:stCondLst>
                    <p:cond delay="indefinite"/>
                  </p:stCondLst>
                  <p:endCondLst>
                    <p:cond evt="onStopAudio" delay="0">
                      <p:tgtEl>
                        <p:sldTgt/>
                      </p:tgtEl>
                    </p:cond>
                  </p:endCondLst>
                </p:cTn>
                <p:tgtEl>
                  <p:spTgt spid="11"/>
                </p:tgtEl>
              </p:cMediaNode>
            </p:audio>
            <p:audio>
              <p:cMediaNode vol="80000">
                <p:cTn id="114" fill="hold" display="0">
                  <p:stCondLst>
                    <p:cond delay="indefinite"/>
                  </p:stCondLst>
                  <p:endCondLst>
                    <p:cond evt="onStopAudio" delay="0">
                      <p:tgtEl>
                        <p:sldTgt/>
                      </p:tgtEl>
                    </p:cond>
                  </p:endCondLst>
                </p:cTn>
                <p:tgtEl>
                  <p:spTgt spid="16"/>
                </p:tgtEl>
              </p:cMediaNode>
            </p:audio>
          </p:childTnLst>
        </p:cTn>
      </p:par>
    </p:tnLst>
    <p:bldLst>
      <p:bldP spid="7" grpId="0"/>
      <p:bldP spid="8" grpId="0" animBg="1"/>
      <p:bldP spid="9" grpId="0" animBg="1"/>
      <p:bldP spid="10" grpId="0" animBg="1"/>
      <p:bldP spid="17" grpId="0" animBg="1"/>
      <p:bldP spid="18" grpId="0" animBg="1"/>
      <p:bldP spid="19" grpId="0" animBg="1"/>
      <p:bldP spid="20" grpId="0"/>
      <p:bldP spid="21" grpId="0"/>
      <p:bldP spid="22" grpId="0"/>
      <p:bldP spid="23" grpId="0"/>
      <p:bldP spid="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574FDE82-66C3-4AE6-8EBB-C75E4943300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Title 1">
            <a:extLst>
              <a:ext uri="{FF2B5EF4-FFF2-40B4-BE49-F238E27FC236}">
                <a16:creationId xmlns:a16="http://schemas.microsoft.com/office/drawing/2014/main" id="{0189EC2C-9CD2-4DC1-BEA0-7C29241F576E}"/>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B69E8612-AB0B-48A9-B348-7B086E877BFC}"/>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958F5D25-CDB2-4E11-BCC7-9C5B0F1DBF62}"/>
              </a:ext>
            </a:extLst>
          </p:cNvPr>
          <p:cNvPicPr>
            <a:picLocks noChangeAspect="1"/>
          </p:cNvPicPr>
          <p:nvPr/>
        </p:nvPicPr>
        <p:blipFill>
          <a:blip r:embed="rId7"/>
          <a:stretch>
            <a:fillRect/>
          </a:stretch>
        </p:blipFill>
        <p:spPr>
          <a:xfrm>
            <a:off x="-1" y="445654"/>
            <a:ext cx="12190413" cy="6411900"/>
          </a:xfrm>
          <a:prstGeom prst="rect">
            <a:avLst/>
          </a:prstGeom>
        </p:spPr>
      </p:pic>
      <p:sp>
        <p:nvSpPr>
          <p:cNvPr id="7" name="Rectangle 6">
            <a:extLst>
              <a:ext uri="{FF2B5EF4-FFF2-40B4-BE49-F238E27FC236}">
                <a16:creationId xmlns:a16="http://schemas.microsoft.com/office/drawing/2014/main" id="{2D49B1D9-E305-4E9A-A9FF-BC2836848961}"/>
              </a:ext>
            </a:extLst>
          </p:cNvPr>
          <p:cNvSpPr/>
          <p:nvPr/>
        </p:nvSpPr>
        <p:spPr>
          <a:xfrm>
            <a:off x="831752" y="644515"/>
            <a:ext cx="10888844" cy="954107"/>
          </a:xfrm>
          <a:prstGeom prst="rect">
            <a:avLst/>
          </a:prstGeom>
        </p:spPr>
        <p:txBody>
          <a:bodyPr wrap="square">
            <a:spAutoFit/>
          </a:bodyPr>
          <a:lstStyle/>
          <a:p>
            <a:pPr algn="ctr"/>
            <a:r>
              <a:rPr lang="en-US" sz="2800" b="1">
                <a:latin typeface="+mj-lt"/>
                <a:cs typeface="Times New Roman" pitchFamily="18" charset="0"/>
              </a:rPr>
              <a:t>4. Những hình nào của cây vú sữa gợi cho cậu bé nhớ đến mẹ.</a:t>
            </a:r>
            <a:r>
              <a:rPr lang="vi-VN" sz="2800" b="1">
                <a:latin typeface="+mj-lt"/>
                <a:cs typeface="Times New Roman" pitchFamily="18" charset="0"/>
              </a:rPr>
              <a:t> Đánh dấu</a:t>
            </a:r>
            <a:r>
              <a:rPr lang="en-US" sz="2800" b="1">
                <a:latin typeface="+mj-lt"/>
                <a:cs typeface="Times New Roman" pitchFamily="18" charset="0"/>
              </a:rPr>
              <a:t> </a:t>
            </a:r>
            <a:r>
              <a:rPr lang="en-US" sz="2800" b="1">
                <a:latin typeface="+mj-lt"/>
                <a:cs typeface="Times New Roman" pitchFamily="18" charset="0"/>
                <a:sym typeface="Wingdings 2"/>
              </a:rPr>
              <a:t></a:t>
            </a:r>
            <a:r>
              <a:rPr lang="vi-VN" sz="2800" b="1">
                <a:latin typeface="+mj-lt"/>
                <a:cs typeface="Times New Roman" pitchFamily="18" charset="0"/>
              </a:rPr>
              <a:t> vào ô trống trước câu trả lời đúng:</a:t>
            </a:r>
            <a:endParaRPr lang="en-US" sz="2800" b="1" dirty="0">
              <a:latin typeface="+mj-lt"/>
              <a:cs typeface="Times New Roman" pitchFamily="18" charset="0"/>
            </a:endParaRPr>
          </a:p>
        </p:txBody>
      </p:sp>
      <p:pic>
        <p:nvPicPr>
          <p:cNvPr id="13" name="Tieng-yeah-tre-con-www_nhacchuongvui_com.mp3">
            <a:hlinkClick r:id="" action="ppaction://media"/>
            <a:extLst>
              <a:ext uri="{FF2B5EF4-FFF2-40B4-BE49-F238E27FC236}">
                <a16:creationId xmlns:a16="http://schemas.microsoft.com/office/drawing/2014/main" id="{B6FB33FE-B780-4050-8DC4-0166F3FEC188}"/>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05208" y="2412817"/>
            <a:ext cx="609521" cy="609521"/>
          </a:xfrm>
          <a:prstGeom prst="rect">
            <a:avLst/>
          </a:prstGeom>
        </p:spPr>
      </p:pic>
      <p:pic>
        <p:nvPicPr>
          <p:cNvPr id="14" name="Tieng-vit-keu-www_tiengdong_com.mp3">
            <a:hlinkClick r:id="" action="ppaction://media"/>
            <a:extLst>
              <a:ext uri="{FF2B5EF4-FFF2-40B4-BE49-F238E27FC236}">
                <a16:creationId xmlns:a16="http://schemas.microsoft.com/office/drawing/2014/main" id="{25478A59-4678-44C7-8BA3-265DA2E1ACC0}"/>
              </a:ext>
            </a:extLst>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12722950" y="1458942"/>
            <a:ext cx="609521" cy="609521"/>
          </a:xfrm>
          <a:prstGeom prst="rect">
            <a:avLst/>
          </a:prstGeom>
        </p:spPr>
      </p:pic>
      <p:graphicFrame>
        <p:nvGraphicFramePr>
          <p:cNvPr id="4" name="Table 14">
            <a:extLst>
              <a:ext uri="{FF2B5EF4-FFF2-40B4-BE49-F238E27FC236}">
                <a16:creationId xmlns:a16="http://schemas.microsoft.com/office/drawing/2014/main" id="{EA74949F-BA9E-4E68-956C-7643B8EE5A8B}"/>
              </a:ext>
            </a:extLst>
          </p:cNvPr>
          <p:cNvGraphicFramePr>
            <a:graphicFrameLocks noGrp="1"/>
          </p:cNvGraphicFramePr>
          <p:nvPr>
            <p:extLst>
              <p:ext uri="{D42A27DB-BD31-4B8C-83A1-F6EECF244321}">
                <p14:modId xmlns:p14="http://schemas.microsoft.com/office/powerpoint/2010/main" val="16790773"/>
              </p:ext>
            </p:extLst>
          </p:nvPr>
        </p:nvGraphicFramePr>
        <p:xfrm>
          <a:off x="1291579" y="1709759"/>
          <a:ext cx="9642286" cy="4236720"/>
        </p:xfrm>
        <a:graphic>
          <a:graphicData uri="http://schemas.openxmlformats.org/drawingml/2006/table">
            <a:tbl>
              <a:tblPr firstRow="1" bandRow="1">
                <a:tableStyleId>{21E4AEA4-8DFA-4A89-87EB-49C32662AFE0}</a:tableStyleId>
              </a:tblPr>
              <a:tblGrid>
                <a:gridCol w="6787655">
                  <a:extLst>
                    <a:ext uri="{9D8B030D-6E8A-4147-A177-3AD203B41FA5}">
                      <a16:colId xmlns:a16="http://schemas.microsoft.com/office/drawing/2014/main" val="2899345062"/>
                    </a:ext>
                  </a:extLst>
                </a:gridCol>
                <a:gridCol w="1323240">
                  <a:extLst>
                    <a:ext uri="{9D8B030D-6E8A-4147-A177-3AD203B41FA5}">
                      <a16:colId xmlns:a16="http://schemas.microsoft.com/office/drawing/2014/main" val="2511127809"/>
                    </a:ext>
                  </a:extLst>
                </a:gridCol>
                <a:gridCol w="1531391">
                  <a:extLst>
                    <a:ext uri="{9D8B030D-6E8A-4147-A177-3AD203B41FA5}">
                      <a16:colId xmlns:a16="http://schemas.microsoft.com/office/drawing/2014/main" val="975335804"/>
                    </a:ext>
                  </a:extLst>
                </a:gridCol>
              </a:tblGrid>
              <a:tr h="370840">
                <a:tc>
                  <a:txBody>
                    <a:bodyPr/>
                    <a:lstStyle/>
                    <a:p>
                      <a:pPr algn="ctr"/>
                      <a:r>
                        <a:rPr lang="en-US" sz="2400"/>
                        <a:t>Ý</a:t>
                      </a:r>
                    </a:p>
                  </a:txBody>
                  <a:tcPr/>
                </a:tc>
                <a:tc>
                  <a:txBody>
                    <a:bodyPr/>
                    <a:lstStyle/>
                    <a:p>
                      <a:pPr algn="ctr"/>
                      <a:r>
                        <a:rPr lang="en-US" sz="2400"/>
                        <a:t>ĐÚNG</a:t>
                      </a:r>
                    </a:p>
                  </a:txBody>
                  <a:tcPr/>
                </a:tc>
                <a:tc>
                  <a:txBody>
                    <a:bodyPr/>
                    <a:lstStyle/>
                    <a:p>
                      <a:pPr algn="ctr"/>
                      <a:r>
                        <a:rPr lang="en-US" sz="2400"/>
                        <a:t>SAI</a:t>
                      </a:r>
                    </a:p>
                  </a:txBody>
                  <a:tcPr/>
                </a:tc>
                <a:extLst>
                  <a:ext uri="{0D108BD9-81ED-4DB2-BD59-A6C34878D82A}">
                    <a16:rowId xmlns:a16="http://schemas.microsoft.com/office/drawing/2014/main" val="3897477054"/>
                  </a:ext>
                </a:extLst>
              </a:tr>
              <a:tr h="370840">
                <a:tc>
                  <a:txBody>
                    <a:bodyPr/>
                    <a:lstStyle/>
                    <a:p>
                      <a:r>
                        <a:rPr lang="en-US" sz="2800">
                          <a:cs typeface="Times New Roman" pitchFamily="18" charset="0"/>
                        </a:rPr>
                        <a:t>a) Trái cây vừa chạm môi cậu  vào, một dòng sữa của quả trắng trào ra, ngọt  thơm như sữa mẹ.</a:t>
                      </a:r>
                      <a:endParaRPr lang="en-US" sz="2800"/>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489449457"/>
                  </a:ext>
                </a:extLst>
              </a:tr>
              <a:tr h="370840">
                <a:tc>
                  <a:txBody>
                    <a:bodyPr/>
                    <a:lstStyle/>
                    <a:p>
                      <a:r>
                        <a:rPr lang="en-US" sz="2800"/>
                        <a:t>b) Lá cây một mặt xanh bóng.</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085262209"/>
                  </a:ext>
                </a:extLst>
              </a:tr>
              <a:tr h="370840">
                <a:tc>
                  <a:txBody>
                    <a:bodyPr/>
                    <a:lstStyle/>
                    <a:p>
                      <a:r>
                        <a:rPr lang="en-US" sz="2800"/>
                        <a:t>c) Mặt lá kia đỏ hoe như mắt mẹ khóc chờ con.</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2287635602"/>
                  </a:ext>
                </a:extLst>
              </a:tr>
              <a:tr h="370840">
                <a:tc>
                  <a:txBody>
                    <a:bodyPr/>
                    <a:lstStyle/>
                    <a:p>
                      <a:r>
                        <a:rPr lang="en-US" sz="2800"/>
                        <a:t>d) Cây xòa cành ôm cậu, như tay mẹ âu yếm vỗ về.</a:t>
                      </a:r>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1264088625"/>
                  </a:ext>
                </a:extLst>
              </a:tr>
            </a:tbl>
          </a:graphicData>
        </a:graphic>
      </p:graphicFrame>
      <p:pic>
        <p:nvPicPr>
          <p:cNvPr id="15" name="Picture 14">
            <a:extLst>
              <a:ext uri="{FF2B5EF4-FFF2-40B4-BE49-F238E27FC236}">
                <a16:creationId xmlns:a16="http://schemas.microsoft.com/office/drawing/2014/main" id="{8C4D7C44-C30E-47E6-A4B4-9AF01862B8F6}"/>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5673" t="19894" r="18454" b="9206"/>
          <a:stretch/>
        </p:blipFill>
        <p:spPr>
          <a:xfrm>
            <a:off x="9069321" y="4648064"/>
            <a:ext cx="1829513" cy="2321541"/>
          </a:xfrm>
          <a:prstGeom prst="rect">
            <a:avLst/>
          </a:prstGeom>
        </p:spPr>
      </p:pic>
      <p:pic>
        <p:nvPicPr>
          <p:cNvPr id="16" name="Picture 15">
            <a:extLst>
              <a:ext uri="{FF2B5EF4-FFF2-40B4-BE49-F238E27FC236}">
                <a16:creationId xmlns:a16="http://schemas.microsoft.com/office/drawing/2014/main" id="{7A84FC9D-2174-48A4-8844-930E7F651BE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0562199" y="5984636"/>
            <a:ext cx="801300" cy="827571"/>
          </a:xfrm>
          <a:prstGeom prst="rect">
            <a:avLst/>
          </a:prstGeom>
        </p:spPr>
      </p:pic>
      <p:pic>
        <p:nvPicPr>
          <p:cNvPr id="17" name="Picture 16">
            <a:extLst>
              <a:ext uri="{FF2B5EF4-FFF2-40B4-BE49-F238E27FC236}">
                <a16:creationId xmlns:a16="http://schemas.microsoft.com/office/drawing/2014/main" id="{6DB3473F-6E0D-4C82-B935-DB1BB779E1CE}"/>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2684339" y="5921868"/>
            <a:ext cx="801300" cy="827571"/>
          </a:xfrm>
          <a:prstGeom prst="rect">
            <a:avLst/>
          </a:prstGeom>
        </p:spPr>
      </p:pic>
      <p:pic>
        <p:nvPicPr>
          <p:cNvPr id="18" name="Picture 17">
            <a:extLst>
              <a:ext uri="{FF2B5EF4-FFF2-40B4-BE49-F238E27FC236}">
                <a16:creationId xmlns:a16="http://schemas.microsoft.com/office/drawing/2014/main" id="{0EA1F6D2-D200-4E66-A285-BAED4464EB71}"/>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1285229" y="5998976"/>
            <a:ext cx="801300" cy="827571"/>
          </a:xfrm>
          <a:prstGeom prst="rect">
            <a:avLst/>
          </a:prstGeom>
        </p:spPr>
      </p:pic>
      <p:pic>
        <p:nvPicPr>
          <p:cNvPr id="19" name="Picture 18">
            <a:extLst>
              <a:ext uri="{FF2B5EF4-FFF2-40B4-BE49-F238E27FC236}">
                <a16:creationId xmlns:a16="http://schemas.microsoft.com/office/drawing/2014/main" id="{760A4845-0E39-481E-AA48-7C1C4E923CE6}"/>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l="26519" t="22222" r="21841" b="24444"/>
          <a:stretch/>
        </p:blipFill>
        <p:spPr>
          <a:xfrm>
            <a:off x="11939516" y="5977893"/>
            <a:ext cx="801300" cy="827571"/>
          </a:xfrm>
          <a:prstGeom prst="rect">
            <a:avLst/>
          </a:prstGeom>
        </p:spPr>
      </p:pic>
      <p:sp>
        <p:nvSpPr>
          <p:cNvPr id="20" name="Rectangle 19">
            <a:extLst>
              <a:ext uri="{FF2B5EF4-FFF2-40B4-BE49-F238E27FC236}">
                <a16:creationId xmlns:a16="http://schemas.microsoft.com/office/drawing/2014/main" id="{5FA23D16-CD5B-4DD7-88E5-11A08D9A1754}"/>
              </a:ext>
            </a:extLst>
          </p:cNvPr>
          <p:cNvSpPr/>
          <p:nvPr/>
        </p:nvSpPr>
        <p:spPr>
          <a:xfrm>
            <a:off x="8565347" y="2462895"/>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
        <p:nvSpPr>
          <p:cNvPr id="21" name="Rectangle 20">
            <a:extLst>
              <a:ext uri="{FF2B5EF4-FFF2-40B4-BE49-F238E27FC236}">
                <a16:creationId xmlns:a16="http://schemas.microsoft.com/office/drawing/2014/main" id="{6F55DAD3-1C00-4988-AD12-A17B364F1287}"/>
              </a:ext>
            </a:extLst>
          </p:cNvPr>
          <p:cNvSpPr/>
          <p:nvPr/>
        </p:nvSpPr>
        <p:spPr>
          <a:xfrm>
            <a:off x="9856641" y="3492116"/>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
        <p:nvSpPr>
          <p:cNvPr id="22" name="Rectangle 21">
            <a:extLst>
              <a:ext uri="{FF2B5EF4-FFF2-40B4-BE49-F238E27FC236}">
                <a16:creationId xmlns:a16="http://schemas.microsoft.com/office/drawing/2014/main" id="{B6D8789B-06BF-4986-8154-C773D2C5F03D}"/>
              </a:ext>
            </a:extLst>
          </p:cNvPr>
          <p:cNvSpPr/>
          <p:nvPr/>
        </p:nvSpPr>
        <p:spPr>
          <a:xfrm>
            <a:off x="8394815" y="4219578"/>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
        <p:nvSpPr>
          <p:cNvPr id="23" name="Rectangle 22">
            <a:extLst>
              <a:ext uri="{FF2B5EF4-FFF2-40B4-BE49-F238E27FC236}">
                <a16:creationId xmlns:a16="http://schemas.microsoft.com/office/drawing/2014/main" id="{F1C96928-CFA2-4E05-A7A5-6B62F7716C44}"/>
              </a:ext>
            </a:extLst>
          </p:cNvPr>
          <p:cNvSpPr/>
          <p:nvPr/>
        </p:nvSpPr>
        <p:spPr>
          <a:xfrm>
            <a:off x="8394815" y="5152527"/>
            <a:ext cx="617397" cy="769341"/>
          </a:xfrm>
          <a:prstGeom prst="rect">
            <a:avLst/>
          </a:prstGeom>
        </p:spPr>
        <p:txBody>
          <a:bodyPr wrap="none">
            <a:spAutoFit/>
          </a:bodyPr>
          <a:lstStyle/>
          <a:p>
            <a:r>
              <a:rPr lang="en-US" sz="4400" b="1" dirty="0">
                <a:solidFill>
                  <a:srgbClr val="FF0000"/>
                </a:solidFill>
                <a:effectLst>
                  <a:outerShdw blurRad="38100" dist="38100" dir="2700000" algn="tl">
                    <a:srgbClr val="000000">
                      <a:alpha val="43137"/>
                    </a:srgbClr>
                  </a:outerShdw>
                </a:effectLst>
                <a:latin typeface="UTM Avo" panose="02040603050506020204" pitchFamily="18" charset="0"/>
                <a:cs typeface="Times New Roman" pitchFamily="18" charset="0"/>
                <a:sym typeface="Wingdings 2"/>
              </a:rPr>
              <a:t></a:t>
            </a:r>
            <a:endParaRPr lang="vi-VN" sz="4400" dirty="0">
              <a:solidFill>
                <a:srgbClr val="FF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06115658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p:cTn id="15" dur="1000" fill="hold"/>
                                        <p:tgtEl>
                                          <p:spTgt spid="20"/>
                                        </p:tgtEl>
                                        <p:attrNameLst>
                                          <p:attrName>ppt_w</p:attrName>
                                        </p:attrNameLst>
                                      </p:cBhvr>
                                      <p:tavLst>
                                        <p:tav tm="0">
                                          <p:val>
                                            <p:fltVal val="0"/>
                                          </p:val>
                                        </p:tav>
                                        <p:tav tm="100000">
                                          <p:val>
                                            <p:strVal val="#ppt_w"/>
                                          </p:val>
                                        </p:tav>
                                      </p:tavLst>
                                    </p:anim>
                                    <p:anim calcmode="lin" valueType="num">
                                      <p:cBhvr>
                                        <p:cTn id="16" dur="1000" fill="hold"/>
                                        <p:tgtEl>
                                          <p:spTgt spid="20"/>
                                        </p:tgtEl>
                                        <p:attrNameLst>
                                          <p:attrName>ppt_h</p:attrName>
                                        </p:attrNameLst>
                                      </p:cBhvr>
                                      <p:tavLst>
                                        <p:tav tm="0">
                                          <p:val>
                                            <p:fltVal val="0"/>
                                          </p:val>
                                        </p:tav>
                                        <p:tav tm="100000">
                                          <p:val>
                                            <p:strVal val="#ppt_h"/>
                                          </p:val>
                                        </p:tav>
                                      </p:tavLst>
                                    </p:anim>
                                    <p:anim calcmode="lin" valueType="num">
                                      <p:cBhvr>
                                        <p:cTn id="17" dur="1000" fill="hold"/>
                                        <p:tgtEl>
                                          <p:spTgt spid="20"/>
                                        </p:tgtEl>
                                        <p:attrNameLst>
                                          <p:attrName>style.rotation</p:attrName>
                                        </p:attrNameLst>
                                      </p:cBhvr>
                                      <p:tavLst>
                                        <p:tav tm="0">
                                          <p:val>
                                            <p:fltVal val="90"/>
                                          </p:val>
                                        </p:tav>
                                        <p:tav tm="100000">
                                          <p:val>
                                            <p:fltVal val="0"/>
                                          </p:val>
                                        </p:tav>
                                      </p:tavLst>
                                    </p:anim>
                                    <p:animEffect transition="in" filter="fade">
                                      <p:cBhvr>
                                        <p:cTn id="18" dur="1000"/>
                                        <p:tgtEl>
                                          <p:spTgt spid="20"/>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1000" fill="hold"/>
                                        <p:tgtEl>
                                          <p:spTgt spid="21"/>
                                        </p:tgtEl>
                                        <p:attrNameLst>
                                          <p:attrName>ppt_w</p:attrName>
                                        </p:attrNameLst>
                                      </p:cBhvr>
                                      <p:tavLst>
                                        <p:tav tm="0">
                                          <p:val>
                                            <p:fltVal val="0"/>
                                          </p:val>
                                        </p:tav>
                                        <p:tav tm="100000">
                                          <p:val>
                                            <p:strVal val="#ppt_w"/>
                                          </p:val>
                                        </p:tav>
                                      </p:tavLst>
                                    </p:anim>
                                    <p:anim calcmode="lin" valueType="num">
                                      <p:cBhvr>
                                        <p:cTn id="24" dur="1000" fill="hold"/>
                                        <p:tgtEl>
                                          <p:spTgt spid="21"/>
                                        </p:tgtEl>
                                        <p:attrNameLst>
                                          <p:attrName>ppt_h</p:attrName>
                                        </p:attrNameLst>
                                      </p:cBhvr>
                                      <p:tavLst>
                                        <p:tav tm="0">
                                          <p:val>
                                            <p:fltVal val="0"/>
                                          </p:val>
                                        </p:tav>
                                        <p:tav tm="100000">
                                          <p:val>
                                            <p:strVal val="#ppt_h"/>
                                          </p:val>
                                        </p:tav>
                                      </p:tavLst>
                                    </p:anim>
                                    <p:anim calcmode="lin" valueType="num">
                                      <p:cBhvr>
                                        <p:cTn id="25" dur="1000" fill="hold"/>
                                        <p:tgtEl>
                                          <p:spTgt spid="21"/>
                                        </p:tgtEl>
                                        <p:attrNameLst>
                                          <p:attrName>style.rotation</p:attrName>
                                        </p:attrNameLst>
                                      </p:cBhvr>
                                      <p:tavLst>
                                        <p:tav tm="0">
                                          <p:val>
                                            <p:fltVal val="90"/>
                                          </p:val>
                                        </p:tav>
                                        <p:tav tm="100000">
                                          <p:val>
                                            <p:fltVal val="0"/>
                                          </p:val>
                                        </p:tav>
                                      </p:tavLst>
                                    </p:anim>
                                    <p:animEffect transition="in" filter="fade">
                                      <p:cBhvr>
                                        <p:cTn id="26" dur="10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 calcmode="lin" valueType="num">
                                      <p:cBhvr>
                                        <p:cTn id="31" dur="1000" fill="hold"/>
                                        <p:tgtEl>
                                          <p:spTgt spid="22"/>
                                        </p:tgtEl>
                                        <p:attrNameLst>
                                          <p:attrName>ppt_w</p:attrName>
                                        </p:attrNameLst>
                                      </p:cBhvr>
                                      <p:tavLst>
                                        <p:tav tm="0">
                                          <p:val>
                                            <p:fltVal val="0"/>
                                          </p:val>
                                        </p:tav>
                                        <p:tav tm="100000">
                                          <p:val>
                                            <p:strVal val="#ppt_w"/>
                                          </p:val>
                                        </p:tav>
                                      </p:tavLst>
                                    </p:anim>
                                    <p:anim calcmode="lin" valueType="num">
                                      <p:cBhvr>
                                        <p:cTn id="32" dur="1000" fill="hold"/>
                                        <p:tgtEl>
                                          <p:spTgt spid="22"/>
                                        </p:tgtEl>
                                        <p:attrNameLst>
                                          <p:attrName>ppt_h</p:attrName>
                                        </p:attrNameLst>
                                      </p:cBhvr>
                                      <p:tavLst>
                                        <p:tav tm="0">
                                          <p:val>
                                            <p:fltVal val="0"/>
                                          </p:val>
                                        </p:tav>
                                        <p:tav tm="100000">
                                          <p:val>
                                            <p:strVal val="#ppt_h"/>
                                          </p:val>
                                        </p:tav>
                                      </p:tavLst>
                                    </p:anim>
                                    <p:anim calcmode="lin" valueType="num">
                                      <p:cBhvr>
                                        <p:cTn id="33" dur="1000" fill="hold"/>
                                        <p:tgtEl>
                                          <p:spTgt spid="22"/>
                                        </p:tgtEl>
                                        <p:attrNameLst>
                                          <p:attrName>style.rotation</p:attrName>
                                        </p:attrNameLst>
                                      </p:cBhvr>
                                      <p:tavLst>
                                        <p:tav tm="0">
                                          <p:val>
                                            <p:fltVal val="90"/>
                                          </p:val>
                                        </p:tav>
                                        <p:tav tm="100000">
                                          <p:val>
                                            <p:fltVal val="0"/>
                                          </p:val>
                                        </p:tav>
                                      </p:tavLst>
                                    </p:anim>
                                    <p:animEffect transition="in" filter="fade">
                                      <p:cBhvr>
                                        <p:cTn id="34" dur="1000"/>
                                        <p:tgtEl>
                                          <p:spTgt spid="22"/>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grpId="0" nodeType="click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 calcmode="lin" valueType="num">
                                      <p:cBhvr>
                                        <p:cTn id="41" dur="1000" fill="hold"/>
                                        <p:tgtEl>
                                          <p:spTgt spid="23"/>
                                        </p:tgtEl>
                                        <p:attrNameLst>
                                          <p:attrName>style.rotation</p:attrName>
                                        </p:attrNameLst>
                                      </p:cBhvr>
                                      <p:tavLst>
                                        <p:tav tm="0">
                                          <p:val>
                                            <p:fltVal val="90"/>
                                          </p:val>
                                        </p:tav>
                                        <p:tav tm="100000">
                                          <p:val>
                                            <p:fltVal val="0"/>
                                          </p:val>
                                        </p:tav>
                                      </p:tavLst>
                                    </p:anim>
                                    <p:animEffect transition="in" filter="fade">
                                      <p:cBhvr>
                                        <p:cTn id="42" dur="1000"/>
                                        <p:tgtEl>
                                          <p:spTgt spid="23"/>
                                        </p:tgtEl>
                                      </p:cBhvr>
                                    </p:animEffect>
                                  </p:childTnLst>
                                </p:cTn>
                              </p:par>
                              <p:par>
                                <p:cTn id="43" presetID="1" presetClass="mediacall" presetSubtype="0" fill="hold" nodeType="withEffect">
                                  <p:stCondLst>
                                    <p:cond delay="0"/>
                                  </p:stCondLst>
                                  <p:childTnLst>
                                    <p:cmd type="call" cmd="playFrom(0.0)">
                                      <p:cBhvr>
                                        <p:cTn id="44" dur="4414" fill="hold"/>
                                        <p:tgtEl>
                                          <p:spTgt spid="13"/>
                                        </p:tgtEl>
                                      </p:cBhvr>
                                    </p:cmd>
                                  </p:childTnLst>
                                </p:cTn>
                              </p:par>
                              <p:par>
                                <p:cTn id="45" presetID="32" presetClass="emph" presetSubtype="0" repeatCount="indefinite" fill="hold" nodeType="withEffect">
                                  <p:stCondLst>
                                    <p:cond delay="0"/>
                                  </p:stCondLst>
                                  <p:childTnLst>
                                    <p:animRot by="120000">
                                      <p:cBhvr>
                                        <p:cTn id="46" dur="100" fill="hold">
                                          <p:stCondLst>
                                            <p:cond delay="0"/>
                                          </p:stCondLst>
                                        </p:cTn>
                                        <p:tgtEl>
                                          <p:spTgt spid="15"/>
                                        </p:tgtEl>
                                        <p:attrNameLst>
                                          <p:attrName>r</p:attrName>
                                        </p:attrNameLst>
                                      </p:cBhvr>
                                    </p:animRot>
                                    <p:animRot by="-240000">
                                      <p:cBhvr>
                                        <p:cTn id="47" dur="200" fill="hold">
                                          <p:stCondLst>
                                            <p:cond delay="200"/>
                                          </p:stCondLst>
                                        </p:cTn>
                                        <p:tgtEl>
                                          <p:spTgt spid="15"/>
                                        </p:tgtEl>
                                        <p:attrNameLst>
                                          <p:attrName>r</p:attrName>
                                        </p:attrNameLst>
                                      </p:cBhvr>
                                    </p:animRot>
                                    <p:animRot by="240000">
                                      <p:cBhvr>
                                        <p:cTn id="48" dur="200" fill="hold">
                                          <p:stCondLst>
                                            <p:cond delay="400"/>
                                          </p:stCondLst>
                                        </p:cTn>
                                        <p:tgtEl>
                                          <p:spTgt spid="15"/>
                                        </p:tgtEl>
                                        <p:attrNameLst>
                                          <p:attrName>r</p:attrName>
                                        </p:attrNameLst>
                                      </p:cBhvr>
                                    </p:animRot>
                                    <p:animRot by="-240000">
                                      <p:cBhvr>
                                        <p:cTn id="49" dur="200" fill="hold">
                                          <p:stCondLst>
                                            <p:cond delay="600"/>
                                          </p:stCondLst>
                                        </p:cTn>
                                        <p:tgtEl>
                                          <p:spTgt spid="15"/>
                                        </p:tgtEl>
                                        <p:attrNameLst>
                                          <p:attrName>r</p:attrName>
                                        </p:attrNameLst>
                                      </p:cBhvr>
                                    </p:animRot>
                                    <p:animRot by="120000">
                                      <p:cBhvr>
                                        <p:cTn id="50" dur="200" fill="hold">
                                          <p:stCondLst>
                                            <p:cond delay="800"/>
                                          </p:stCondLst>
                                        </p:cTn>
                                        <p:tgtEl>
                                          <p:spTgt spid="15"/>
                                        </p:tgtEl>
                                        <p:attrNameLst>
                                          <p:attrName>r</p:attrName>
                                        </p:attrNameLst>
                                      </p:cBhvr>
                                    </p:animRot>
                                  </p:childTnLst>
                                </p:cTn>
                              </p:par>
                              <p:par>
                                <p:cTn id="51" presetID="32" presetClass="emph" presetSubtype="0" repeatCount="indefinite" fill="hold" nodeType="withEffect">
                                  <p:stCondLst>
                                    <p:cond delay="0"/>
                                  </p:stCondLst>
                                  <p:childTnLst>
                                    <p:animRot by="120000">
                                      <p:cBhvr>
                                        <p:cTn id="52" dur="100" fill="hold">
                                          <p:stCondLst>
                                            <p:cond delay="0"/>
                                          </p:stCondLst>
                                        </p:cTn>
                                        <p:tgtEl>
                                          <p:spTgt spid="19"/>
                                        </p:tgtEl>
                                        <p:attrNameLst>
                                          <p:attrName>r</p:attrName>
                                        </p:attrNameLst>
                                      </p:cBhvr>
                                    </p:animRot>
                                    <p:animRot by="-240000">
                                      <p:cBhvr>
                                        <p:cTn id="53" dur="200" fill="hold">
                                          <p:stCondLst>
                                            <p:cond delay="200"/>
                                          </p:stCondLst>
                                        </p:cTn>
                                        <p:tgtEl>
                                          <p:spTgt spid="19"/>
                                        </p:tgtEl>
                                        <p:attrNameLst>
                                          <p:attrName>r</p:attrName>
                                        </p:attrNameLst>
                                      </p:cBhvr>
                                    </p:animRot>
                                    <p:animRot by="240000">
                                      <p:cBhvr>
                                        <p:cTn id="54" dur="200" fill="hold">
                                          <p:stCondLst>
                                            <p:cond delay="400"/>
                                          </p:stCondLst>
                                        </p:cTn>
                                        <p:tgtEl>
                                          <p:spTgt spid="19"/>
                                        </p:tgtEl>
                                        <p:attrNameLst>
                                          <p:attrName>r</p:attrName>
                                        </p:attrNameLst>
                                      </p:cBhvr>
                                    </p:animRot>
                                    <p:animRot by="-240000">
                                      <p:cBhvr>
                                        <p:cTn id="55" dur="200" fill="hold">
                                          <p:stCondLst>
                                            <p:cond delay="600"/>
                                          </p:stCondLst>
                                        </p:cTn>
                                        <p:tgtEl>
                                          <p:spTgt spid="19"/>
                                        </p:tgtEl>
                                        <p:attrNameLst>
                                          <p:attrName>r</p:attrName>
                                        </p:attrNameLst>
                                      </p:cBhvr>
                                    </p:animRot>
                                    <p:animRot by="120000">
                                      <p:cBhvr>
                                        <p:cTn id="56" dur="200" fill="hold">
                                          <p:stCondLst>
                                            <p:cond delay="800"/>
                                          </p:stCondLst>
                                        </p:cTn>
                                        <p:tgtEl>
                                          <p:spTgt spid="19"/>
                                        </p:tgtEl>
                                        <p:attrNameLst>
                                          <p:attrName>r</p:attrName>
                                        </p:attrNameLst>
                                      </p:cBhvr>
                                    </p:animRot>
                                  </p:childTnLst>
                                </p:cTn>
                              </p:par>
                              <p:par>
                                <p:cTn id="57" presetID="32" presetClass="emph" presetSubtype="0" repeatCount="indefinite" fill="hold" nodeType="withEffect">
                                  <p:stCondLst>
                                    <p:cond delay="0"/>
                                  </p:stCondLst>
                                  <p:childTnLst>
                                    <p:animRot by="120000">
                                      <p:cBhvr>
                                        <p:cTn id="58" dur="100" fill="hold">
                                          <p:stCondLst>
                                            <p:cond delay="0"/>
                                          </p:stCondLst>
                                        </p:cTn>
                                        <p:tgtEl>
                                          <p:spTgt spid="18"/>
                                        </p:tgtEl>
                                        <p:attrNameLst>
                                          <p:attrName>r</p:attrName>
                                        </p:attrNameLst>
                                      </p:cBhvr>
                                    </p:animRot>
                                    <p:animRot by="-240000">
                                      <p:cBhvr>
                                        <p:cTn id="59" dur="200" fill="hold">
                                          <p:stCondLst>
                                            <p:cond delay="200"/>
                                          </p:stCondLst>
                                        </p:cTn>
                                        <p:tgtEl>
                                          <p:spTgt spid="18"/>
                                        </p:tgtEl>
                                        <p:attrNameLst>
                                          <p:attrName>r</p:attrName>
                                        </p:attrNameLst>
                                      </p:cBhvr>
                                    </p:animRot>
                                    <p:animRot by="240000">
                                      <p:cBhvr>
                                        <p:cTn id="60" dur="200" fill="hold">
                                          <p:stCondLst>
                                            <p:cond delay="400"/>
                                          </p:stCondLst>
                                        </p:cTn>
                                        <p:tgtEl>
                                          <p:spTgt spid="18"/>
                                        </p:tgtEl>
                                        <p:attrNameLst>
                                          <p:attrName>r</p:attrName>
                                        </p:attrNameLst>
                                      </p:cBhvr>
                                    </p:animRot>
                                    <p:animRot by="-240000">
                                      <p:cBhvr>
                                        <p:cTn id="61" dur="200" fill="hold">
                                          <p:stCondLst>
                                            <p:cond delay="600"/>
                                          </p:stCondLst>
                                        </p:cTn>
                                        <p:tgtEl>
                                          <p:spTgt spid="18"/>
                                        </p:tgtEl>
                                        <p:attrNameLst>
                                          <p:attrName>r</p:attrName>
                                        </p:attrNameLst>
                                      </p:cBhvr>
                                    </p:animRot>
                                    <p:animRot by="120000">
                                      <p:cBhvr>
                                        <p:cTn id="62" dur="200" fill="hold">
                                          <p:stCondLst>
                                            <p:cond delay="800"/>
                                          </p:stCondLst>
                                        </p:cTn>
                                        <p:tgtEl>
                                          <p:spTgt spid="18"/>
                                        </p:tgtEl>
                                        <p:attrNameLst>
                                          <p:attrName>r</p:attrName>
                                        </p:attrNameLst>
                                      </p:cBhvr>
                                    </p:animRot>
                                  </p:childTnLst>
                                </p:cTn>
                              </p:par>
                              <p:par>
                                <p:cTn id="63" presetID="32" presetClass="emph" presetSubtype="0" repeatCount="indefinite" fill="hold" nodeType="withEffect">
                                  <p:stCondLst>
                                    <p:cond delay="0"/>
                                  </p:stCondLst>
                                  <p:childTnLst>
                                    <p:animRot by="120000">
                                      <p:cBhvr>
                                        <p:cTn id="64" dur="100" fill="hold">
                                          <p:stCondLst>
                                            <p:cond delay="0"/>
                                          </p:stCondLst>
                                        </p:cTn>
                                        <p:tgtEl>
                                          <p:spTgt spid="16"/>
                                        </p:tgtEl>
                                        <p:attrNameLst>
                                          <p:attrName>r</p:attrName>
                                        </p:attrNameLst>
                                      </p:cBhvr>
                                    </p:animRot>
                                    <p:animRot by="-240000">
                                      <p:cBhvr>
                                        <p:cTn id="65" dur="200" fill="hold">
                                          <p:stCondLst>
                                            <p:cond delay="200"/>
                                          </p:stCondLst>
                                        </p:cTn>
                                        <p:tgtEl>
                                          <p:spTgt spid="16"/>
                                        </p:tgtEl>
                                        <p:attrNameLst>
                                          <p:attrName>r</p:attrName>
                                        </p:attrNameLst>
                                      </p:cBhvr>
                                    </p:animRot>
                                    <p:animRot by="240000">
                                      <p:cBhvr>
                                        <p:cTn id="66" dur="200" fill="hold">
                                          <p:stCondLst>
                                            <p:cond delay="400"/>
                                          </p:stCondLst>
                                        </p:cTn>
                                        <p:tgtEl>
                                          <p:spTgt spid="16"/>
                                        </p:tgtEl>
                                        <p:attrNameLst>
                                          <p:attrName>r</p:attrName>
                                        </p:attrNameLst>
                                      </p:cBhvr>
                                    </p:animRot>
                                    <p:animRot by="-240000">
                                      <p:cBhvr>
                                        <p:cTn id="67" dur="200" fill="hold">
                                          <p:stCondLst>
                                            <p:cond delay="600"/>
                                          </p:stCondLst>
                                        </p:cTn>
                                        <p:tgtEl>
                                          <p:spTgt spid="16"/>
                                        </p:tgtEl>
                                        <p:attrNameLst>
                                          <p:attrName>r</p:attrName>
                                        </p:attrNameLst>
                                      </p:cBhvr>
                                    </p:animRot>
                                    <p:animRot by="120000">
                                      <p:cBhvr>
                                        <p:cTn id="68" dur="200" fill="hold">
                                          <p:stCondLst>
                                            <p:cond delay="800"/>
                                          </p:stCondLst>
                                        </p:cTn>
                                        <p:tgtEl>
                                          <p:spTgt spid="16"/>
                                        </p:tgtEl>
                                        <p:attrNameLst>
                                          <p:attrName>r</p:attrName>
                                        </p:attrNameLst>
                                      </p:cBhvr>
                                    </p:animRot>
                                  </p:childTnLst>
                                </p:cTn>
                              </p:par>
                            </p:childTnLst>
                          </p:cTn>
                        </p:par>
                        <p:par>
                          <p:cTn id="69" fill="hold">
                            <p:stCondLst>
                              <p:cond delay="4414"/>
                            </p:stCondLst>
                            <p:childTnLst>
                              <p:par>
                                <p:cTn id="70" presetID="10" presetClass="entr" presetSubtype="0" fill="hold"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fade">
                                      <p:cBhvr>
                                        <p:cTn id="72" dur="500"/>
                                        <p:tgtEl>
                                          <p:spTgt spid="17"/>
                                        </p:tgtEl>
                                      </p:cBhvr>
                                    </p:animEffect>
                                  </p:childTnLst>
                                </p:cTn>
                              </p:par>
                              <p:par>
                                <p:cTn id="73" presetID="32" presetClass="emph" presetSubtype="0" repeatCount="indefinite" fill="hold" nodeType="withEffect">
                                  <p:stCondLst>
                                    <p:cond delay="0"/>
                                  </p:stCondLst>
                                  <p:childTnLst>
                                    <p:animRot by="120000">
                                      <p:cBhvr>
                                        <p:cTn id="74" dur="100" fill="hold">
                                          <p:stCondLst>
                                            <p:cond delay="0"/>
                                          </p:stCondLst>
                                        </p:cTn>
                                        <p:tgtEl>
                                          <p:spTgt spid="17"/>
                                        </p:tgtEl>
                                        <p:attrNameLst>
                                          <p:attrName>r</p:attrName>
                                        </p:attrNameLst>
                                      </p:cBhvr>
                                    </p:animRot>
                                    <p:animRot by="-240000">
                                      <p:cBhvr>
                                        <p:cTn id="75" dur="200" fill="hold">
                                          <p:stCondLst>
                                            <p:cond delay="200"/>
                                          </p:stCondLst>
                                        </p:cTn>
                                        <p:tgtEl>
                                          <p:spTgt spid="17"/>
                                        </p:tgtEl>
                                        <p:attrNameLst>
                                          <p:attrName>r</p:attrName>
                                        </p:attrNameLst>
                                      </p:cBhvr>
                                    </p:animRot>
                                    <p:animRot by="240000">
                                      <p:cBhvr>
                                        <p:cTn id="76" dur="200" fill="hold">
                                          <p:stCondLst>
                                            <p:cond delay="400"/>
                                          </p:stCondLst>
                                        </p:cTn>
                                        <p:tgtEl>
                                          <p:spTgt spid="17"/>
                                        </p:tgtEl>
                                        <p:attrNameLst>
                                          <p:attrName>r</p:attrName>
                                        </p:attrNameLst>
                                      </p:cBhvr>
                                    </p:animRot>
                                    <p:animRot by="-240000">
                                      <p:cBhvr>
                                        <p:cTn id="77" dur="200" fill="hold">
                                          <p:stCondLst>
                                            <p:cond delay="600"/>
                                          </p:stCondLst>
                                        </p:cTn>
                                        <p:tgtEl>
                                          <p:spTgt spid="17"/>
                                        </p:tgtEl>
                                        <p:attrNameLst>
                                          <p:attrName>r</p:attrName>
                                        </p:attrNameLst>
                                      </p:cBhvr>
                                    </p:animRot>
                                    <p:animRot by="120000">
                                      <p:cBhvr>
                                        <p:cTn id="78" dur="200" fill="hold">
                                          <p:stCondLst>
                                            <p:cond delay="800"/>
                                          </p:stCondLst>
                                        </p:cTn>
                                        <p:tgtEl>
                                          <p:spTgt spid="17"/>
                                        </p:tgtEl>
                                        <p:attrNameLst>
                                          <p:attrName>r</p:attrName>
                                        </p:attrNameLst>
                                      </p:cBhvr>
                                    </p:animRot>
                                  </p:childTnLst>
                                </p:cTn>
                              </p:par>
                              <p:par>
                                <p:cTn id="79" presetID="35" presetClass="path" presetSubtype="0" accel="50000" decel="50000" fill="hold" nodeType="withEffect">
                                  <p:stCondLst>
                                    <p:cond delay="0"/>
                                  </p:stCondLst>
                                  <p:childTnLst>
                                    <p:animMotion origin="layout" path="M 3.15275E-6 -7.40741E-7 L -1.05001 -7.40741E-7 " pathEditMode="relative" rAng="0" ptsTypes="AA">
                                      <p:cBhvr>
                                        <p:cTn id="80" dur="5000" fill="hold"/>
                                        <p:tgtEl>
                                          <p:spTgt spid="15"/>
                                        </p:tgtEl>
                                        <p:attrNameLst>
                                          <p:attrName>ppt_x</p:attrName>
                                          <p:attrName>ppt_y</p:attrName>
                                        </p:attrNameLst>
                                      </p:cBhvr>
                                      <p:rCtr x="-52507" y="0"/>
                                    </p:animMotion>
                                  </p:childTnLst>
                                </p:cTn>
                              </p:par>
                              <p:par>
                                <p:cTn id="81" presetID="35" presetClass="path" presetSubtype="0" accel="50000" decel="50000" fill="hold" nodeType="withEffect">
                                  <p:stCondLst>
                                    <p:cond delay="0"/>
                                  </p:stCondLst>
                                  <p:childTnLst>
                                    <p:animMotion origin="layout" path="M 4.37427E-6 -3.7037E-7 L -1.03282 0.00185 " pathEditMode="relative" rAng="0" ptsTypes="AA">
                                      <p:cBhvr>
                                        <p:cTn id="82" dur="5000" fill="hold"/>
                                        <p:tgtEl>
                                          <p:spTgt spid="16"/>
                                        </p:tgtEl>
                                        <p:attrNameLst>
                                          <p:attrName>ppt_x</p:attrName>
                                          <p:attrName>ppt_y</p:attrName>
                                        </p:attrNameLst>
                                      </p:cBhvr>
                                      <p:rCtr x="-51647" y="93"/>
                                    </p:animMotion>
                                  </p:childTnLst>
                                </p:cTn>
                              </p:par>
                              <p:par>
                                <p:cTn id="83" presetID="35" presetClass="path" presetSubtype="0" accel="50000" decel="50000" fill="hold" nodeType="withEffect">
                                  <p:stCondLst>
                                    <p:cond delay="0"/>
                                  </p:stCondLst>
                                  <p:childTnLst>
                                    <p:animMotion origin="layout" path="M 3.16187E-6 -2.59259E-6 L -1.03282 0.00185 " pathEditMode="relative" rAng="0" ptsTypes="AA">
                                      <p:cBhvr>
                                        <p:cTn id="84" dur="5000" fill="hold"/>
                                        <p:tgtEl>
                                          <p:spTgt spid="17"/>
                                        </p:tgtEl>
                                        <p:attrNameLst>
                                          <p:attrName>ppt_x</p:attrName>
                                          <p:attrName>ppt_y</p:attrName>
                                        </p:attrNameLst>
                                      </p:cBhvr>
                                      <p:rCtr x="-51647" y="93"/>
                                    </p:animMotion>
                                  </p:childTnLst>
                                </p:cTn>
                              </p:par>
                              <p:par>
                                <p:cTn id="85" presetID="35" presetClass="path" presetSubtype="0" accel="50000" decel="50000" fill="hold" nodeType="withEffect">
                                  <p:stCondLst>
                                    <p:cond delay="0"/>
                                  </p:stCondLst>
                                  <p:childTnLst>
                                    <p:animMotion origin="layout" path="M 1.64214E-6 -3.7037E-6 L -1.03282 0.00186 " pathEditMode="relative" rAng="0" ptsTypes="AA">
                                      <p:cBhvr>
                                        <p:cTn id="86" dur="5000" fill="hold"/>
                                        <p:tgtEl>
                                          <p:spTgt spid="18"/>
                                        </p:tgtEl>
                                        <p:attrNameLst>
                                          <p:attrName>ppt_x</p:attrName>
                                          <p:attrName>ppt_y</p:attrName>
                                        </p:attrNameLst>
                                      </p:cBhvr>
                                      <p:rCtr x="-51647" y="93"/>
                                    </p:animMotion>
                                  </p:childTnLst>
                                </p:cTn>
                              </p:par>
                              <p:par>
                                <p:cTn id="87" presetID="35" presetClass="path" presetSubtype="0" accel="50000" decel="50000" fill="hold" nodeType="withEffect">
                                  <p:stCondLst>
                                    <p:cond delay="0"/>
                                  </p:stCondLst>
                                  <p:childTnLst>
                                    <p:animMotion origin="layout" path="M -1.17724E-6 -4.44444E-6 L -1.03282 0.00186 " pathEditMode="relative" rAng="0" ptsTypes="AA">
                                      <p:cBhvr>
                                        <p:cTn id="88" dur="5000" fill="hold"/>
                                        <p:tgtEl>
                                          <p:spTgt spid="19"/>
                                        </p:tgtEl>
                                        <p:attrNameLst>
                                          <p:attrName>ppt_x</p:attrName>
                                          <p:attrName>ppt_y</p:attrName>
                                        </p:attrNameLst>
                                      </p:cBhvr>
                                      <p:rCtr x="-51647" y="93"/>
                                    </p:animMotion>
                                  </p:childTnLst>
                                </p:cTn>
                              </p:par>
                              <p:par>
                                <p:cTn id="89" presetID="1" presetClass="mediacall" presetSubtype="0" fill="hold" nodeType="withEffect">
                                  <p:stCondLst>
                                    <p:cond delay="0"/>
                                  </p:stCondLst>
                                  <p:childTnLst>
                                    <p:cmd type="call" cmd="playFrom(0.0)">
                                      <p:cBhvr>
                                        <p:cTn id="90" dur="4362"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91" fill="hold" display="0">
                  <p:stCondLst>
                    <p:cond delay="indefinite"/>
                  </p:stCondLst>
                  <p:endCondLst>
                    <p:cond evt="onStopAudio" delay="0">
                      <p:tgtEl>
                        <p:sldTgt/>
                      </p:tgtEl>
                    </p:cond>
                  </p:endCondLst>
                </p:cTn>
                <p:tgtEl>
                  <p:spTgt spid="13"/>
                </p:tgtEl>
              </p:cMediaNode>
            </p:audio>
            <p:audio>
              <p:cMediaNode vol="80000">
                <p:cTn id="92" fill="hold" display="0">
                  <p:stCondLst>
                    <p:cond delay="indefinite"/>
                  </p:stCondLst>
                  <p:endCondLst>
                    <p:cond evt="onStopAudio" delay="0">
                      <p:tgtEl>
                        <p:sldTgt/>
                      </p:tgtEl>
                    </p:cond>
                  </p:endCondLst>
                </p:cTn>
                <p:tgtEl>
                  <p:spTgt spid="14"/>
                </p:tgtEl>
              </p:cMediaNode>
            </p:audio>
          </p:childTnLst>
        </p:cTn>
      </p:par>
    </p:tnLst>
    <p:bldLst>
      <p:bldP spid="7" grpId="0"/>
      <p:bldP spid="20" grpId="0"/>
      <p:bldP spid="21" grpId="0"/>
      <p:bldP spid="22"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5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2899" y="2109019"/>
            <a:ext cx="4249241" cy="4653116"/>
          </a:xfrm>
          <a:prstGeom prst="rect">
            <a:avLst/>
          </a:prstGeom>
        </p:spPr>
      </p:pic>
      <p:pic>
        <p:nvPicPr>
          <p:cNvPr id="6" name="Picture 5">
            <a:extLst>
              <a:ext uri="{FF2B5EF4-FFF2-40B4-BE49-F238E27FC236}">
                <a16:creationId xmlns:a16="http://schemas.microsoft.com/office/drawing/2014/main" id="{D722034E-914D-41E5-A402-597B707343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166" y="-258085"/>
            <a:ext cx="7487444" cy="8605066"/>
          </a:xfrm>
          <a:prstGeom prst="rect">
            <a:avLst/>
          </a:prstGeom>
        </p:spPr>
      </p:pic>
      <p:sp>
        <p:nvSpPr>
          <p:cNvPr id="7" name="TextBox 6">
            <a:extLst>
              <a:ext uri="{FF2B5EF4-FFF2-40B4-BE49-F238E27FC236}">
                <a16:creationId xmlns:a16="http://schemas.microsoft.com/office/drawing/2014/main" id="{ADECD916-DCC3-4B6B-867E-92AF3A7EEA90}"/>
              </a:ext>
            </a:extLst>
          </p:cNvPr>
          <p:cNvSpPr txBox="1"/>
          <p:nvPr/>
        </p:nvSpPr>
        <p:spPr>
          <a:xfrm>
            <a:off x="5040047" y="2188808"/>
            <a:ext cx="3601155" cy="2246769"/>
          </a:xfrm>
          <a:prstGeom prst="rect">
            <a:avLst/>
          </a:prstGeom>
          <a:noFill/>
        </p:spPr>
        <p:txBody>
          <a:bodyPr wrap="square" rtlCol="0">
            <a:spAutoFit/>
          </a:bodyPr>
          <a:lstStyle/>
          <a:p>
            <a:pPr algn="ctr"/>
            <a:r>
              <a:rPr lang="en-US" sz="7000" b="1">
                <a:solidFill>
                  <a:schemeClr val="bg1"/>
                </a:solidFill>
                <a:latin typeface="UTM Avo" panose="02040603050506020204" pitchFamily="18" charset="0"/>
              </a:rPr>
              <a:t>KHỞI ĐỘNG</a:t>
            </a:r>
          </a:p>
        </p:txBody>
      </p:sp>
    </p:spTree>
    <p:extLst>
      <p:ext uri="{BB962C8B-B14F-4D97-AF65-F5344CB8AC3E}">
        <p14:creationId xmlns:p14="http://schemas.microsoft.com/office/powerpoint/2010/main" val="19156911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16" presetClass="entr" presetSubtype="21"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8E8E7B3-6BAB-4977-93A9-A168F868D4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pic>
        <p:nvPicPr>
          <p:cNvPr id="9" name="Picture 8">
            <a:extLst>
              <a:ext uri="{FF2B5EF4-FFF2-40B4-BE49-F238E27FC236}">
                <a16:creationId xmlns:a16="http://schemas.microsoft.com/office/drawing/2014/main" id="{40AF6A02-1082-4239-8F62-4F2C730EEB9E}"/>
              </a:ext>
            </a:extLst>
          </p:cNvPr>
          <p:cNvPicPr>
            <a:picLocks noChangeAspect="1"/>
          </p:cNvPicPr>
          <p:nvPr/>
        </p:nvPicPr>
        <p:blipFill>
          <a:blip r:embed="rId3"/>
          <a:stretch>
            <a:fillRect/>
          </a:stretch>
        </p:blipFill>
        <p:spPr>
          <a:xfrm>
            <a:off x="3023420" y="1202742"/>
            <a:ext cx="6005056" cy="4776057"/>
          </a:xfrm>
          <a:prstGeom prst="rect">
            <a:avLst/>
          </a:prstGeom>
        </p:spPr>
      </p:pic>
      <p:sp>
        <p:nvSpPr>
          <p:cNvPr id="10" name="Rectangle 9">
            <a:extLst>
              <a:ext uri="{FF2B5EF4-FFF2-40B4-BE49-F238E27FC236}">
                <a16:creationId xmlns:a16="http://schemas.microsoft.com/office/drawing/2014/main" id="{1B31CC8B-ABEF-4847-94C3-C9CE9426FE77}"/>
              </a:ext>
            </a:extLst>
          </p:cNvPr>
          <p:cNvSpPr/>
          <p:nvPr/>
        </p:nvSpPr>
        <p:spPr>
          <a:xfrm>
            <a:off x="4084343" y="3269784"/>
            <a:ext cx="4051118" cy="769441"/>
          </a:xfrm>
          <a:prstGeom prst="rect">
            <a:avLst/>
          </a:prstGeom>
          <a:noFill/>
        </p:spPr>
        <p:txBody>
          <a:bodyPr wrap="square" lIns="91440" tIns="45720" rIns="91440" bIns="4572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4400" b="1" cap="all" dirty="0" err="1">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LuyệN</a:t>
            </a:r>
            <a:r>
              <a:rPr lang="en-US" sz="4400" b="1" cap="all"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 </a:t>
            </a:r>
            <a:r>
              <a:rPr lang="en-US" sz="4400" b="1" cap="all" dirty="0" err="1">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latin typeface="+mj-lt"/>
                <a:cs typeface="Times New Roman" pitchFamily="18" charset="0"/>
              </a:rPr>
              <a:t>tập</a:t>
            </a:r>
            <a:endParaRPr kumimoji="0" lang="en-US" sz="4400" b="1" i="0" u="none" strike="noStrike" kern="1200" cap="all" spc="0" normalizeH="0" baseline="0" noProof="0" dirty="0">
              <a:ln w="9000" cmpd="sng">
                <a:solidFill>
                  <a:srgbClr val="FFC000">
                    <a:shade val="50000"/>
                    <a:satMod val="120000"/>
                  </a:srgbClr>
                </a:solidFill>
                <a:prstDash val="solid"/>
              </a:ln>
              <a:gradFill>
                <a:gsLst>
                  <a:gs pos="0">
                    <a:srgbClr val="FFC000">
                      <a:shade val="20000"/>
                      <a:satMod val="245000"/>
                    </a:srgbClr>
                  </a:gs>
                  <a:gs pos="43000">
                    <a:srgbClr val="FFC000">
                      <a:satMod val="255000"/>
                    </a:srgbClr>
                  </a:gs>
                  <a:gs pos="48000">
                    <a:srgbClr val="FFC000">
                      <a:shade val="85000"/>
                      <a:satMod val="255000"/>
                    </a:srgbClr>
                  </a:gs>
                  <a:gs pos="100000">
                    <a:srgbClr val="FFC000">
                      <a:shade val="20000"/>
                      <a:satMod val="245000"/>
                    </a:srgbClr>
                  </a:gs>
                </a:gsLst>
                <a:lin ang="5400000"/>
              </a:gradFill>
              <a:effectLst>
                <a:reflection blurRad="12700" stA="28000" endPos="45000" dist="1000" dir="5400000" sy="-100000" algn="bl" rotWithShape="0"/>
              </a:effectLst>
              <a:uLnTx/>
              <a:uFillTx/>
              <a:latin typeface="UTM Avo"/>
              <a:cs typeface="Times New Roman" pitchFamily="18" charset="0"/>
            </a:endParaRPr>
          </a:p>
        </p:txBody>
      </p:sp>
      <p:pic>
        <p:nvPicPr>
          <p:cNvPr id="11" name="55">
            <a:extLst>
              <a:ext uri="{FF2B5EF4-FFF2-40B4-BE49-F238E27FC236}">
                <a16:creationId xmlns:a16="http://schemas.microsoft.com/office/drawing/2014/main" id="{A4E03999-78D9-44EB-93F4-688400BA9EA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0975" y="3373367"/>
            <a:ext cx="3549247" cy="3312889"/>
          </a:xfrm>
          <a:prstGeom prst="rect">
            <a:avLst/>
          </a:prstGeom>
        </p:spPr>
      </p:pic>
      <p:pic>
        <p:nvPicPr>
          <p:cNvPr id="12" name="54">
            <a:extLst>
              <a:ext uri="{FF2B5EF4-FFF2-40B4-BE49-F238E27FC236}">
                <a16:creationId xmlns:a16="http://schemas.microsoft.com/office/drawing/2014/main" id="{A0E53A23-6590-4835-BA19-F48CBC9A5CD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64176" y="3592463"/>
            <a:ext cx="3592090" cy="3265537"/>
          </a:xfrm>
          <a:prstGeom prst="rect">
            <a:avLst/>
          </a:prstGeom>
        </p:spPr>
      </p:pic>
      <p:pic>
        <p:nvPicPr>
          <p:cNvPr id="13" name="42">
            <a:extLst>
              <a:ext uri="{FF2B5EF4-FFF2-40B4-BE49-F238E27FC236}">
                <a16:creationId xmlns:a16="http://schemas.microsoft.com/office/drawing/2014/main" id="{5EE46816-CEE4-4965-A34F-88072896694E}"/>
              </a:ext>
            </a:extLst>
          </p:cNvPr>
          <p:cNvPicPr>
            <a:picLocks noChangeAspect="1"/>
          </p:cNvPicPr>
          <p:nvPr/>
        </p:nvPicPr>
        <p:blipFill>
          <a:blip r:embed="rId6"/>
          <a:stretch>
            <a:fillRect/>
          </a:stretch>
        </p:blipFill>
        <p:spPr>
          <a:xfrm>
            <a:off x="1934489" y="495285"/>
            <a:ext cx="2177862" cy="3291654"/>
          </a:xfrm>
          <a:prstGeom prst="rect">
            <a:avLst/>
          </a:prstGeom>
        </p:spPr>
      </p:pic>
    </p:spTree>
    <p:extLst>
      <p:ext uri="{BB962C8B-B14F-4D97-AF65-F5344CB8AC3E}">
        <p14:creationId xmlns:p14="http://schemas.microsoft.com/office/powerpoint/2010/main" val="219692175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fill="hold"/>
                                        <p:tgtEl>
                                          <p:spTgt spid="11"/>
                                        </p:tgtEl>
                                        <p:attrNameLst>
                                          <p:attrName>ppt_x</p:attrName>
                                        </p:attrNameLst>
                                      </p:cBhvr>
                                      <p:tavLst>
                                        <p:tav tm="0">
                                          <p:val>
                                            <p:strVal val="0-#ppt_w/2"/>
                                          </p:val>
                                        </p:tav>
                                        <p:tav tm="100000">
                                          <p:val>
                                            <p:strVal val="#ppt_x"/>
                                          </p:val>
                                        </p:tav>
                                      </p:tavLst>
                                    </p:anim>
                                    <p:anim calcmode="lin" valueType="num">
                                      <p:cBhvr additive="base">
                                        <p:cTn id="17" dur="500" fill="hold"/>
                                        <p:tgtEl>
                                          <p:spTgt spid="11"/>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1+#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1000"/>
                                        <p:tgtEl>
                                          <p:spTgt spid="13"/>
                                        </p:tgtEl>
                                      </p:cBhvr>
                                    </p:animEffect>
                                    <p:anim calcmode="lin" valueType="num">
                                      <p:cBhvr>
                                        <p:cTn id="25" dur="1000" fill="hold"/>
                                        <p:tgtEl>
                                          <p:spTgt spid="13"/>
                                        </p:tgtEl>
                                        <p:attrNameLst>
                                          <p:attrName>ppt_x</p:attrName>
                                        </p:attrNameLst>
                                      </p:cBhvr>
                                      <p:tavLst>
                                        <p:tav tm="0">
                                          <p:val>
                                            <p:strVal val="#ppt_x"/>
                                          </p:val>
                                        </p:tav>
                                        <p:tav tm="100000">
                                          <p:val>
                                            <p:strVal val="#ppt_x"/>
                                          </p:val>
                                        </p:tav>
                                      </p:tavLst>
                                    </p:anim>
                                    <p:anim calcmode="lin" valueType="num">
                                      <p:cBhvr>
                                        <p:cTn id="2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AAC2F17-6B93-4CE8-AFEE-AE2A9CE037B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Rectangle 1"/>
          <p:cNvSpPr/>
          <p:nvPr/>
        </p:nvSpPr>
        <p:spPr>
          <a:xfrm>
            <a:off x="627493" y="525645"/>
            <a:ext cx="10771222" cy="1077218"/>
          </a:xfrm>
          <a:prstGeom prst="rect">
            <a:avLst/>
          </a:prstGeom>
        </p:spPr>
        <p:txBody>
          <a:bodyPr wrap="square">
            <a:spAutoFit/>
          </a:bodyPr>
          <a:lstStyle/>
          <a:p>
            <a:r>
              <a:rPr lang="en-US" sz="3200" b="1" dirty="0">
                <a:solidFill>
                  <a:prstClr val="black"/>
                </a:solidFill>
                <a:latin typeface="+mj-lt"/>
                <a:cs typeface="Times New Roman" pitchFamily="18" charset="0"/>
              </a:rPr>
              <a:t>1. </a:t>
            </a:r>
            <a:r>
              <a:rPr lang="vi-VN" sz="3200" b="1" dirty="0">
                <a:solidFill>
                  <a:prstClr val="black"/>
                </a:solidFill>
                <a:latin typeface="+mj-lt"/>
                <a:cs typeface="Times New Roman" pitchFamily="18" charset="0"/>
              </a:rPr>
              <a:t>Theo em, nếu được gặp lại mẹ, cậu bé sẽ nói lời xin lỗi thế nào? Mẹ sẽ an ủi cậu thế nào?</a:t>
            </a:r>
            <a:endParaRPr lang="en-US" sz="3200" b="1" dirty="0">
              <a:solidFill>
                <a:prstClr val="black"/>
              </a:solidFill>
              <a:latin typeface="+mj-lt"/>
              <a:cs typeface="Times New Roman" pitchFamily="18" charset="0"/>
            </a:endParaRPr>
          </a:p>
        </p:txBody>
      </p:sp>
      <p:sp>
        <p:nvSpPr>
          <p:cNvPr id="4" name="Rectangle 3"/>
          <p:cNvSpPr/>
          <p:nvPr/>
        </p:nvSpPr>
        <p:spPr>
          <a:xfrm>
            <a:off x="812646" y="1626143"/>
            <a:ext cx="7549124" cy="739754"/>
          </a:xfrm>
          <a:prstGeom prst="rect">
            <a:avLst/>
          </a:prstGeom>
        </p:spPr>
        <p:txBody>
          <a:bodyPr wrap="square">
            <a:spAutoFit/>
          </a:bodyPr>
          <a:lstStyle/>
          <a:p>
            <a:pPr>
              <a:lnSpc>
                <a:spcPct val="150000"/>
              </a:lnSpc>
            </a:pPr>
            <a:r>
              <a:rPr lang="en-US" sz="3200" dirty="0" err="1">
                <a:solidFill>
                  <a:srgbClr val="7030A0"/>
                </a:solidFill>
                <a:latin typeface="+mj-lt"/>
                <a:cs typeface="Times New Roman" pitchFamily="18" charset="0"/>
              </a:rPr>
              <a:t>Nếu</a:t>
            </a:r>
            <a:r>
              <a:rPr lang="en-US" sz="3200" dirty="0">
                <a:solidFill>
                  <a:srgbClr val="7030A0"/>
                </a:solidFill>
                <a:latin typeface="+mj-lt"/>
                <a:cs typeface="Times New Roman" pitchFamily="18" charset="0"/>
              </a:rPr>
              <a:t> </a:t>
            </a:r>
            <a:r>
              <a:rPr lang="en-US" sz="3200" dirty="0" err="1">
                <a:solidFill>
                  <a:srgbClr val="7030A0"/>
                </a:solidFill>
                <a:latin typeface="+mj-lt"/>
                <a:cs typeface="Times New Roman" pitchFamily="18" charset="0"/>
              </a:rPr>
              <a:t>được</a:t>
            </a:r>
            <a:r>
              <a:rPr lang="en-US" sz="3200" dirty="0">
                <a:solidFill>
                  <a:srgbClr val="7030A0"/>
                </a:solidFill>
                <a:latin typeface="+mj-lt"/>
                <a:cs typeface="Times New Roman" pitchFamily="18" charset="0"/>
              </a:rPr>
              <a:t> </a:t>
            </a:r>
            <a:r>
              <a:rPr lang="en-US" sz="3200" dirty="0" err="1">
                <a:solidFill>
                  <a:srgbClr val="7030A0"/>
                </a:solidFill>
                <a:latin typeface="+mj-lt"/>
                <a:cs typeface="Times New Roman" pitchFamily="18" charset="0"/>
              </a:rPr>
              <a:t>gặp</a:t>
            </a:r>
            <a:r>
              <a:rPr lang="en-US" sz="3200" dirty="0">
                <a:solidFill>
                  <a:srgbClr val="7030A0"/>
                </a:solidFill>
                <a:latin typeface="+mj-lt"/>
                <a:cs typeface="Times New Roman" pitchFamily="18" charset="0"/>
              </a:rPr>
              <a:t> </a:t>
            </a:r>
            <a:r>
              <a:rPr lang="en-US" sz="3200" dirty="0" err="1">
                <a:solidFill>
                  <a:srgbClr val="7030A0"/>
                </a:solidFill>
                <a:latin typeface="+mj-lt"/>
                <a:cs typeface="Times New Roman" pitchFamily="18" charset="0"/>
              </a:rPr>
              <a:t>lại</a:t>
            </a:r>
            <a:r>
              <a:rPr lang="en-US" sz="3200" dirty="0">
                <a:solidFill>
                  <a:srgbClr val="7030A0"/>
                </a:solidFill>
                <a:latin typeface="+mj-lt"/>
                <a:cs typeface="Times New Roman" pitchFamily="18" charset="0"/>
              </a:rPr>
              <a:t> </a:t>
            </a:r>
            <a:r>
              <a:rPr lang="en-US" sz="3200" dirty="0" err="1">
                <a:solidFill>
                  <a:srgbClr val="7030A0"/>
                </a:solidFill>
                <a:latin typeface="+mj-lt"/>
                <a:cs typeface="Times New Roman" pitchFamily="18" charset="0"/>
              </a:rPr>
              <a:t>mẹ</a:t>
            </a:r>
            <a:r>
              <a:rPr lang="en-US" sz="3200" dirty="0">
                <a:solidFill>
                  <a:srgbClr val="7030A0"/>
                </a:solidFill>
                <a:latin typeface="+mj-lt"/>
                <a:cs typeface="Times New Roman" pitchFamily="18" charset="0"/>
              </a:rPr>
              <a:t>:</a:t>
            </a:r>
            <a:endParaRPr lang="vi-VN" sz="3200" dirty="0">
              <a:solidFill>
                <a:srgbClr val="7030A0"/>
              </a:solidFill>
              <a:latin typeface="+mj-lt"/>
              <a:cs typeface="Times New Roman" pitchFamily="18" charset="0"/>
            </a:endParaRPr>
          </a:p>
        </p:txBody>
      </p:sp>
      <p:sp>
        <p:nvSpPr>
          <p:cNvPr id="5" name="Rounded Rectangular Callout 4"/>
          <p:cNvSpPr/>
          <p:nvPr/>
        </p:nvSpPr>
        <p:spPr>
          <a:xfrm>
            <a:off x="1505980" y="3561409"/>
            <a:ext cx="3703720" cy="1573958"/>
          </a:xfrm>
          <a:prstGeom prst="wedgeRoundRectCallout">
            <a:avLst>
              <a:gd name="adj1" fmla="val 58930"/>
              <a:gd name="adj2" fmla="val 36403"/>
              <a:gd name="adj3" fmla="val 16667"/>
            </a:avLst>
          </a:prstGeom>
          <a:solidFill>
            <a:sysClr val="window" lastClr="FFFFFF"/>
          </a:solidFill>
          <a:ln w="57150" cap="flat" cmpd="sng" algn="ctr">
            <a:solidFill>
              <a:srgbClr val="4472C4"/>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err="1">
                <a:ln>
                  <a:noFill/>
                </a:ln>
                <a:solidFill>
                  <a:srgbClr val="0070C0"/>
                </a:solidFill>
                <a:effectLst/>
                <a:uLnTx/>
                <a:uFillTx/>
                <a:latin typeface="+mj-lt"/>
                <a:ea typeface="+mn-ea"/>
                <a:cs typeface="Times New Roman" pitchFamily="18" charset="0"/>
              </a:rPr>
              <a:t>Mẹ</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ơi</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con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biết</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lỗi</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rồi</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con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xin</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lỗi</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 </a:t>
            </a:r>
            <a:r>
              <a:rPr kumimoji="0" lang="en-US" sz="3200" b="0" i="0" u="none" strike="noStrike" kern="0" cap="none" spc="0" normalizeH="0" noProof="0" dirty="0" err="1">
                <a:ln>
                  <a:noFill/>
                </a:ln>
                <a:solidFill>
                  <a:srgbClr val="0070C0"/>
                </a:solidFill>
                <a:effectLst/>
                <a:uLnTx/>
                <a:uFillTx/>
                <a:latin typeface="+mj-lt"/>
                <a:ea typeface="+mn-ea"/>
                <a:cs typeface="Times New Roman" pitchFamily="18" charset="0"/>
              </a:rPr>
              <a:t>mẹ</a:t>
            </a:r>
            <a:r>
              <a:rPr kumimoji="0" lang="en-US" sz="3200" b="0" i="0" u="none" strike="noStrike" kern="0" cap="none" spc="0" normalizeH="0" noProof="0" dirty="0">
                <a:ln>
                  <a:noFill/>
                </a:ln>
                <a:solidFill>
                  <a:srgbClr val="0070C0"/>
                </a:solidFill>
                <a:effectLst/>
                <a:uLnTx/>
                <a:uFillTx/>
                <a:latin typeface="+mj-lt"/>
                <a:ea typeface="+mn-ea"/>
                <a:cs typeface="Times New Roman" pitchFamily="18" charset="0"/>
              </a:rPr>
              <a:t>.</a:t>
            </a:r>
            <a:endParaRPr kumimoji="0" lang="en-US" sz="2800" b="0" i="0" u="none" strike="noStrike" kern="0" cap="none" spc="0" normalizeH="0" baseline="0" noProof="0" dirty="0">
              <a:ln>
                <a:noFill/>
              </a:ln>
              <a:solidFill>
                <a:srgbClr val="0070C0"/>
              </a:solidFill>
              <a:effectLst/>
              <a:uLnTx/>
              <a:uFillTx/>
              <a:latin typeface="+mj-lt"/>
              <a:ea typeface="+mn-ea"/>
            </a:endParaRPr>
          </a:p>
        </p:txBody>
      </p:sp>
      <p:pic>
        <p:nvPicPr>
          <p:cNvPr id="6" name="Picture 5"/>
          <p:cNvPicPr>
            <a:picLocks noChangeAspect="1"/>
          </p:cNvPicPr>
          <p:nvPr/>
        </p:nvPicPr>
        <p:blipFill rotWithShape="1">
          <a:blip r:embed="rId3">
            <a:extLst>
              <a:ext uri="{BEBA8EAE-BF5A-486C-A8C5-ECC9F3942E4B}">
                <a14:imgProps xmlns:a14="http://schemas.microsoft.com/office/drawing/2010/main">
                  <a14:imgLayer r:embed="rId4">
                    <a14:imgEffect>
                      <a14:backgroundRemoval t="19531" b="78646" l="32357" r="46413"/>
                    </a14:imgEffect>
                    <a14:imgEffect>
                      <a14:sharpenSoften amount="50000"/>
                    </a14:imgEffect>
                    <a14:imgEffect>
                      <a14:saturation sat="200000"/>
                    </a14:imgEffect>
                  </a14:imgLayer>
                </a14:imgProps>
              </a:ext>
            </a:extLst>
          </a:blip>
          <a:srcRect l="30703" t="18375" r="51868" b="20375"/>
          <a:stretch/>
        </p:blipFill>
        <p:spPr>
          <a:xfrm>
            <a:off x="5146183" y="2656467"/>
            <a:ext cx="2113615" cy="3675888"/>
          </a:xfrm>
          <a:prstGeom prst="rect">
            <a:avLst/>
          </a:prstGeom>
        </p:spPr>
      </p:pic>
      <p:sp>
        <p:nvSpPr>
          <p:cNvPr id="7" name="Rounded Rectangular Callout 6"/>
          <p:cNvSpPr/>
          <p:nvPr/>
        </p:nvSpPr>
        <p:spPr>
          <a:xfrm>
            <a:off x="7813965" y="2036618"/>
            <a:ext cx="3584750" cy="1540148"/>
          </a:xfrm>
          <a:prstGeom prst="wedgeRoundRectCallout">
            <a:avLst>
              <a:gd name="adj1" fmla="val -69920"/>
              <a:gd name="adj2" fmla="val 45893"/>
              <a:gd name="adj3" fmla="val 16667"/>
            </a:avLst>
          </a:prstGeom>
          <a:solidFill>
            <a:sysClr val="window" lastClr="FFFFFF"/>
          </a:solidFill>
          <a:ln w="57150" cap="flat" cmpd="sng" algn="ctr">
            <a:solidFill>
              <a:srgbClr val="ED7D31"/>
            </a:solidFill>
            <a:prstDash val="solid"/>
            <a:miter lim="800000"/>
          </a:ln>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Con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biết</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lỗi</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và</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trở</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về</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là</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tốt</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 </a:t>
            </a:r>
            <a:r>
              <a:rPr kumimoji="0" lang="en-US" sz="3200" b="0" i="0" u="none" strike="noStrike" kern="0" cap="none" spc="0" normalizeH="0" baseline="0" noProof="0" dirty="0" err="1">
                <a:ln>
                  <a:noFill/>
                </a:ln>
                <a:solidFill>
                  <a:srgbClr val="FF0000"/>
                </a:solidFill>
                <a:effectLst/>
                <a:uLnTx/>
                <a:uFillTx/>
                <a:latin typeface="+mj-lt"/>
                <a:ea typeface="+mn-ea"/>
                <a:cs typeface="Times New Roman" pitchFamily="18" charset="0"/>
              </a:rPr>
              <a:t>rồi</a:t>
            </a:r>
            <a:r>
              <a:rPr kumimoji="0" lang="en-US" sz="3200" b="0" i="0" u="none" strike="noStrike" kern="0" cap="none" spc="0" normalizeH="0" baseline="0" noProof="0" dirty="0">
                <a:ln>
                  <a:noFill/>
                </a:ln>
                <a:solidFill>
                  <a:srgbClr val="FF0000"/>
                </a:solidFill>
                <a:effectLst/>
                <a:uLnTx/>
                <a:uFillTx/>
                <a:latin typeface="+mj-lt"/>
                <a:ea typeface="+mn-ea"/>
                <a:cs typeface="Times New Roman" pitchFamily="18" charset="0"/>
              </a:rPr>
              <a:t>.</a:t>
            </a:r>
            <a:endParaRPr kumimoji="0" lang="en-US" sz="3200" b="0" i="0" u="none" strike="noStrike" kern="0" cap="none" spc="0" normalizeH="0" baseline="0" noProof="0" dirty="0">
              <a:ln>
                <a:noFill/>
              </a:ln>
              <a:solidFill>
                <a:srgbClr val="FF0000"/>
              </a:solidFill>
              <a:effectLst/>
              <a:uLnTx/>
              <a:uFillTx/>
              <a:latin typeface="+mj-lt"/>
              <a:ea typeface="+mn-ea"/>
            </a:endParaRPr>
          </a:p>
        </p:txBody>
      </p:sp>
    </p:spTree>
    <p:extLst>
      <p:ext uri="{BB962C8B-B14F-4D97-AF65-F5344CB8AC3E}">
        <p14:creationId xmlns:p14="http://schemas.microsoft.com/office/powerpoint/2010/main" val="27423466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00"/>
                                        <p:tgtEl>
                                          <p:spTgt spid="6"/>
                                        </p:tgtEl>
                                      </p:cBhvr>
                                    </p:animEffect>
                                    <p:anim calcmode="lin" valueType="num">
                                      <p:cBhvr>
                                        <p:cTn id="14" dur="1000" fill="hold"/>
                                        <p:tgtEl>
                                          <p:spTgt spid="6"/>
                                        </p:tgtEl>
                                        <p:attrNameLst>
                                          <p:attrName>ppt_x</p:attrName>
                                        </p:attrNameLst>
                                      </p:cBhvr>
                                      <p:tavLst>
                                        <p:tav tm="0">
                                          <p:val>
                                            <p:strVal val="#ppt_x"/>
                                          </p:val>
                                        </p:tav>
                                        <p:tav tm="100000">
                                          <p:val>
                                            <p:strVal val="#ppt_x"/>
                                          </p:val>
                                        </p:tav>
                                      </p:tavLst>
                                    </p:anim>
                                    <p:anim calcmode="lin" valueType="num">
                                      <p:cBhvr>
                                        <p:cTn id="1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1E6E53C-F71E-4142-853C-C5500DBEE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Rectangle 1"/>
          <p:cNvSpPr/>
          <p:nvPr/>
        </p:nvSpPr>
        <p:spPr>
          <a:xfrm>
            <a:off x="831752" y="767032"/>
            <a:ext cx="10806067" cy="3724096"/>
          </a:xfrm>
          <a:prstGeom prst="rect">
            <a:avLst/>
          </a:prstGeom>
        </p:spPr>
        <p:txBody>
          <a:bodyPr wrap="square">
            <a:spAutoFit/>
          </a:bodyPr>
          <a:lstStyle/>
          <a:p>
            <a:pPr lvl="0">
              <a:spcBef>
                <a:spcPts val="600"/>
              </a:spcBef>
            </a:pPr>
            <a:r>
              <a:rPr lang="en-US" sz="3600" dirty="0">
                <a:solidFill>
                  <a:prstClr val="black"/>
                </a:solidFill>
                <a:latin typeface="UTM Avo" panose="02040603050506020204" pitchFamily="18" charset="0"/>
                <a:cs typeface="Times New Roman" pitchFamily="18" charset="0"/>
              </a:rPr>
              <a:t>2</a:t>
            </a:r>
            <a:r>
              <a:rPr lang="en-US" sz="3600" dirty="0">
                <a:solidFill>
                  <a:prstClr val="black"/>
                </a:solidFill>
                <a:cs typeface="Times New Roman" pitchFamily="18" charset="0"/>
              </a:rPr>
              <a:t>. </a:t>
            </a:r>
            <a:r>
              <a:rPr lang="vi-VN" sz="3600" dirty="0">
                <a:solidFill>
                  <a:prstClr val="black"/>
                </a:solidFill>
                <a:cs typeface="Times New Roman" pitchFamily="18" charset="0"/>
              </a:rPr>
              <a:t>Dựa theo </a:t>
            </a:r>
            <a:r>
              <a:rPr lang="en-US" sz="3600" dirty="0" err="1">
                <a:solidFill>
                  <a:prstClr val="black"/>
                </a:solidFill>
                <a:cs typeface="Times New Roman" pitchFamily="18" charset="0"/>
              </a:rPr>
              <a:t>truyện</a:t>
            </a:r>
            <a:r>
              <a:rPr lang="en-US" sz="3600" dirty="0">
                <a:solidFill>
                  <a:prstClr val="black"/>
                </a:solidFill>
                <a:cs typeface="Times New Roman" pitchFamily="18" charset="0"/>
              </a:rPr>
              <a:t> </a:t>
            </a:r>
            <a:r>
              <a:rPr lang="vi-VN" sz="3600" i="1" dirty="0">
                <a:solidFill>
                  <a:prstClr val="black"/>
                </a:solidFill>
                <a:cs typeface="Times New Roman" pitchFamily="18" charset="0"/>
              </a:rPr>
              <a:t>Sự tích cây vú sữa</a:t>
            </a:r>
            <a:r>
              <a:rPr lang="vi-VN" sz="3600" dirty="0">
                <a:solidFill>
                  <a:prstClr val="black"/>
                </a:solidFill>
                <a:cs typeface="Times New Roman" pitchFamily="18" charset="0"/>
              </a:rPr>
              <a:t>, hãy cùng bạn hỏi đáp theo mẫu câu </a:t>
            </a:r>
            <a:r>
              <a:rPr lang="vi-VN" sz="3600" i="1" dirty="0">
                <a:solidFill>
                  <a:prstClr val="black"/>
                </a:solidFill>
                <a:cs typeface="Times New Roman" pitchFamily="18" charset="0"/>
              </a:rPr>
              <a:t>Ai thế nào</a:t>
            </a:r>
            <a:r>
              <a:rPr lang="vi-VN" sz="3600" dirty="0">
                <a:solidFill>
                  <a:prstClr val="black"/>
                </a:solidFill>
                <a:cs typeface="Times New Roman" pitchFamily="18" charset="0"/>
              </a:rPr>
              <a:t>?</a:t>
            </a:r>
            <a:r>
              <a:rPr lang="en-US" sz="3600" dirty="0">
                <a:solidFill>
                  <a:prstClr val="black"/>
                </a:solidFill>
                <a:cs typeface="Times New Roman" pitchFamily="18" charset="0"/>
              </a:rPr>
              <a:t>.</a:t>
            </a:r>
            <a:endParaRPr lang="vi-VN" sz="3600" dirty="0">
              <a:solidFill>
                <a:prstClr val="black"/>
              </a:solidFill>
              <a:cs typeface="Times New Roman" pitchFamily="18" charset="0"/>
            </a:endParaRPr>
          </a:p>
          <a:p>
            <a:pPr marL="457200" lvl="0" indent="-457200">
              <a:spcBef>
                <a:spcPts val="600"/>
              </a:spcBef>
              <a:buFontTx/>
              <a:buAutoNum type="alphaLcParenR"/>
            </a:pPr>
            <a:r>
              <a:rPr lang="en-US" sz="3600">
                <a:solidFill>
                  <a:prstClr val="black"/>
                </a:solidFill>
                <a:cs typeface="Times New Roman" pitchFamily="18" charset="0"/>
              </a:rPr>
              <a:t> </a:t>
            </a:r>
            <a:r>
              <a:rPr lang="vi-VN" sz="3600">
                <a:solidFill>
                  <a:prstClr val="black"/>
                </a:solidFill>
                <a:cs typeface="Times New Roman" pitchFamily="18" charset="0"/>
              </a:rPr>
              <a:t>Ở </a:t>
            </a:r>
            <a:r>
              <a:rPr lang="vi-VN" sz="3600" dirty="0">
                <a:solidFill>
                  <a:prstClr val="black"/>
                </a:solidFill>
                <a:cs typeface="Times New Roman" pitchFamily="18" charset="0"/>
              </a:rPr>
              <a:t>nhà, cảnh vật vẫn như xưa.</a:t>
            </a:r>
          </a:p>
          <a:p>
            <a:pPr lvl="0">
              <a:spcBef>
                <a:spcPts val="600"/>
              </a:spcBef>
            </a:pPr>
            <a:r>
              <a:rPr lang="vi-VN" sz="3600" dirty="0">
                <a:solidFill>
                  <a:prstClr val="black"/>
                </a:solidFill>
                <a:cs typeface="Times New Roman" pitchFamily="18" charset="0"/>
              </a:rPr>
              <a:t>b) Những đài hoa nở trắng như mây.</a:t>
            </a:r>
          </a:p>
          <a:p>
            <a:pPr lvl="0">
              <a:spcBef>
                <a:spcPts val="600"/>
              </a:spcBef>
            </a:pPr>
            <a:r>
              <a:rPr lang="vi-VN" sz="3600" dirty="0">
                <a:solidFill>
                  <a:prstClr val="black"/>
                </a:solidFill>
                <a:cs typeface="Times New Roman" pitchFamily="18" charset="0"/>
              </a:rPr>
              <a:t>c) Trái cây chín và ngọt thơm như sữa mẹ.</a:t>
            </a:r>
            <a:endParaRPr lang="en-US" sz="3600" dirty="0">
              <a:solidFill>
                <a:prstClr val="black"/>
              </a:solidFill>
              <a:cs typeface="Times New Roman" pitchFamily="18" charset="0"/>
            </a:endParaRPr>
          </a:p>
          <a:p>
            <a:pPr lvl="0">
              <a:spcBef>
                <a:spcPts val="600"/>
              </a:spcBef>
            </a:pPr>
            <a:endParaRPr lang="vi-VN" sz="3600" dirty="0">
              <a:solidFill>
                <a:prstClr val="black"/>
              </a:solidFill>
              <a:cs typeface="Times New Roman" pitchFamily="18" charset="0"/>
            </a:endParaRPr>
          </a:p>
        </p:txBody>
      </p:sp>
      <p:sp>
        <p:nvSpPr>
          <p:cNvPr id="3" name="Oval 2"/>
          <p:cNvSpPr/>
          <p:nvPr/>
        </p:nvSpPr>
        <p:spPr>
          <a:xfrm>
            <a:off x="831751" y="4012985"/>
            <a:ext cx="775377" cy="720436"/>
          </a:xfrm>
          <a:prstGeom prst="ellipse">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n-US" sz="3600" b="1" dirty="0">
                <a:solidFill>
                  <a:srgbClr val="002060"/>
                </a:solidFill>
              </a:rPr>
              <a:t>M</a:t>
            </a:r>
          </a:p>
        </p:txBody>
      </p:sp>
      <p:sp>
        <p:nvSpPr>
          <p:cNvPr id="5" name="Text Placeholder 4"/>
          <p:cNvSpPr>
            <a:spLocks noGrp="1"/>
          </p:cNvSpPr>
          <p:nvPr>
            <p:ph type="body" idx="1"/>
          </p:nvPr>
        </p:nvSpPr>
        <p:spPr>
          <a:xfrm>
            <a:off x="1607129" y="4077747"/>
            <a:ext cx="7481454" cy="1500187"/>
          </a:xfrm>
        </p:spPr>
        <p:txBody>
          <a:bodyPr>
            <a:normAutofit/>
          </a:bodyPr>
          <a:lstStyle/>
          <a:p>
            <a:r>
              <a:rPr lang="en-US" dirty="0"/>
              <a:t>  </a:t>
            </a:r>
            <a:r>
              <a:rPr lang="en-US" sz="3600" dirty="0" err="1">
                <a:solidFill>
                  <a:srgbClr val="002060"/>
                </a:solidFill>
              </a:rPr>
              <a:t>Hỏi</a:t>
            </a:r>
            <a:r>
              <a:rPr lang="en-US" sz="3600" dirty="0">
                <a:solidFill>
                  <a:srgbClr val="002060"/>
                </a:solidFill>
              </a:rPr>
              <a:t>: - </a:t>
            </a:r>
            <a:r>
              <a:rPr lang="en-US" sz="3600" dirty="0" err="1">
                <a:solidFill>
                  <a:srgbClr val="002060"/>
                </a:solidFill>
              </a:rPr>
              <a:t>Lúc</a:t>
            </a:r>
            <a:r>
              <a:rPr lang="en-US" sz="3600" dirty="0">
                <a:solidFill>
                  <a:srgbClr val="002060"/>
                </a:solidFill>
              </a:rPr>
              <a:t> </a:t>
            </a:r>
            <a:r>
              <a:rPr lang="en-US" sz="3600" dirty="0" err="1">
                <a:solidFill>
                  <a:srgbClr val="002060"/>
                </a:solidFill>
              </a:rPr>
              <a:t>đầu</a:t>
            </a:r>
            <a:r>
              <a:rPr lang="en-US" sz="3600" dirty="0">
                <a:solidFill>
                  <a:srgbClr val="002060"/>
                </a:solidFill>
              </a:rPr>
              <a:t>, </a:t>
            </a:r>
            <a:r>
              <a:rPr lang="en-US" sz="3600" dirty="0" err="1">
                <a:solidFill>
                  <a:srgbClr val="002060"/>
                </a:solidFill>
              </a:rPr>
              <a:t>cậu</a:t>
            </a:r>
            <a:r>
              <a:rPr lang="en-US" sz="3600" dirty="0">
                <a:solidFill>
                  <a:srgbClr val="002060"/>
                </a:solidFill>
              </a:rPr>
              <a:t> </a:t>
            </a:r>
            <a:r>
              <a:rPr lang="en-US" sz="3600" dirty="0" err="1">
                <a:solidFill>
                  <a:srgbClr val="002060"/>
                </a:solidFill>
              </a:rPr>
              <a:t>bé</a:t>
            </a:r>
            <a:r>
              <a:rPr lang="en-US" sz="3600" dirty="0">
                <a:solidFill>
                  <a:srgbClr val="002060"/>
                </a:solidFill>
              </a:rPr>
              <a:t> </a:t>
            </a:r>
            <a:r>
              <a:rPr lang="en-US" sz="3600" dirty="0" err="1">
                <a:solidFill>
                  <a:srgbClr val="002060"/>
                </a:solidFill>
              </a:rPr>
              <a:t>thế</a:t>
            </a:r>
            <a:r>
              <a:rPr lang="en-US" sz="3600" dirty="0">
                <a:solidFill>
                  <a:srgbClr val="002060"/>
                </a:solidFill>
              </a:rPr>
              <a:t> </a:t>
            </a:r>
            <a:r>
              <a:rPr lang="en-US" sz="3600" dirty="0" err="1">
                <a:solidFill>
                  <a:srgbClr val="002060"/>
                </a:solidFill>
              </a:rPr>
              <a:t>nào</a:t>
            </a:r>
            <a:r>
              <a:rPr lang="en-US" sz="3600" dirty="0">
                <a:solidFill>
                  <a:srgbClr val="002060"/>
                </a:solidFill>
              </a:rPr>
              <a:t>?</a:t>
            </a:r>
          </a:p>
          <a:p>
            <a:r>
              <a:rPr lang="en-US" sz="3600" dirty="0" err="1">
                <a:solidFill>
                  <a:srgbClr val="002060"/>
                </a:solidFill>
              </a:rPr>
              <a:t>Đáp</a:t>
            </a:r>
            <a:r>
              <a:rPr lang="en-US" sz="3600" dirty="0">
                <a:solidFill>
                  <a:srgbClr val="002060"/>
                </a:solidFill>
              </a:rPr>
              <a:t>: - </a:t>
            </a:r>
            <a:r>
              <a:rPr lang="en-US" sz="3600" dirty="0" err="1">
                <a:solidFill>
                  <a:srgbClr val="002060"/>
                </a:solidFill>
              </a:rPr>
              <a:t>Lúc</a:t>
            </a:r>
            <a:r>
              <a:rPr lang="en-US" sz="3600" dirty="0">
                <a:solidFill>
                  <a:srgbClr val="002060"/>
                </a:solidFill>
              </a:rPr>
              <a:t> </a:t>
            </a:r>
            <a:r>
              <a:rPr lang="en-US" sz="3600" dirty="0" err="1">
                <a:solidFill>
                  <a:srgbClr val="002060"/>
                </a:solidFill>
              </a:rPr>
              <a:t>đầu</a:t>
            </a:r>
            <a:r>
              <a:rPr lang="en-US" sz="3600" dirty="0">
                <a:solidFill>
                  <a:srgbClr val="002060"/>
                </a:solidFill>
              </a:rPr>
              <a:t>, </a:t>
            </a:r>
            <a:r>
              <a:rPr lang="en-US" sz="3600" dirty="0" err="1">
                <a:solidFill>
                  <a:srgbClr val="002060"/>
                </a:solidFill>
              </a:rPr>
              <a:t>cậu</a:t>
            </a:r>
            <a:r>
              <a:rPr lang="en-US" sz="3600" dirty="0">
                <a:solidFill>
                  <a:srgbClr val="002060"/>
                </a:solidFill>
              </a:rPr>
              <a:t> </a:t>
            </a:r>
            <a:r>
              <a:rPr lang="en-US" sz="3600" dirty="0" err="1">
                <a:solidFill>
                  <a:srgbClr val="002060"/>
                </a:solidFill>
              </a:rPr>
              <a:t>bé</a:t>
            </a:r>
            <a:r>
              <a:rPr lang="en-US" sz="3600" dirty="0">
                <a:solidFill>
                  <a:srgbClr val="002060"/>
                </a:solidFill>
              </a:rPr>
              <a:t> ham </a:t>
            </a:r>
            <a:r>
              <a:rPr lang="en-US" sz="3600" dirty="0" err="1">
                <a:solidFill>
                  <a:srgbClr val="002060"/>
                </a:solidFill>
              </a:rPr>
              <a:t>chơi</a:t>
            </a:r>
            <a:r>
              <a:rPr lang="en-US" sz="3600" dirty="0">
                <a:solidFill>
                  <a:srgbClr val="002060"/>
                </a:solidFill>
              </a:rPr>
              <a:t>.</a:t>
            </a:r>
          </a:p>
        </p:txBody>
      </p:sp>
      <p:pic>
        <p:nvPicPr>
          <p:cNvPr id="7" name="Picture 6">
            <a:extLst>
              <a:ext uri="{FF2B5EF4-FFF2-40B4-BE49-F238E27FC236}">
                <a16:creationId xmlns:a16="http://schemas.microsoft.com/office/drawing/2014/main" id="{8AFEBE11-9B4F-49CA-8990-846731393D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72527" y="3747803"/>
            <a:ext cx="3981349" cy="3244062"/>
          </a:xfrm>
          <a:prstGeom prst="rect">
            <a:avLst/>
          </a:prstGeom>
        </p:spPr>
      </p:pic>
    </p:spTree>
    <p:extLst>
      <p:ext uri="{BB962C8B-B14F-4D97-AF65-F5344CB8AC3E}">
        <p14:creationId xmlns:p14="http://schemas.microsoft.com/office/powerpoint/2010/main" val="639943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xEl>
                                              <p:pRg st="1" end="1"/>
                                            </p:txEl>
                                          </p:spTgt>
                                        </p:tgtEl>
                                        <p:attrNameLst>
                                          <p:attrName>style.visibility</p:attrName>
                                        </p:attrNameLst>
                                      </p:cBhvr>
                                      <p:to>
                                        <p:strVal val="visible"/>
                                      </p:to>
                                    </p:set>
                                    <p:animEffect transition="in" filter="barn(inVertical)">
                                      <p:cBhvr>
                                        <p:cTn id="2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7CB386-5D99-45D9-A9FD-71CBD48096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4" name="Rectangle 3"/>
          <p:cNvSpPr/>
          <p:nvPr/>
        </p:nvSpPr>
        <p:spPr>
          <a:xfrm>
            <a:off x="720436" y="543019"/>
            <a:ext cx="10280073" cy="1077218"/>
          </a:xfrm>
          <a:prstGeom prst="rect">
            <a:avLst/>
          </a:prstGeom>
        </p:spPr>
        <p:txBody>
          <a:bodyPr wrap="square">
            <a:spAutoFit/>
          </a:bodyPr>
          <a:lstStyle/>
          <a:p>
            <a:pPr lvl="0">
              <a:spcBef>
                <a:spcPts val="600"/>
              </a:spcBef>
            </a:pPr>
            <a:r>
              <a:rPr lang="en-US" sz="3200" dirty="0">
                <a:solidFill>
                  <a:prstClr val="black"/>
                </a:solidFill>
                <a:latin typeface="UTM Avo" panose="02040603050506020204" pitchFamily="18" charset="0"/>
                <a:cs typeface="Times New Roman" pitchFamily="18" charset="0"/>
              </a:rPr>
              <a:t>2</a:t>
            </a:r>
            <a:r>
              <a:rPr lang="en-US" sz="3200" dirty="0">
                <a:solidFill>
                  <a:prstClr val="black"/>
                </a:solidFill>
                <a:cs typeface="Times New Roman" pitchFamily="18" charset="0"/>
              </a:rPr>
              <a:t>. </a:t>
            </a:r>
            <a:r>
              <a:rPr lang="vi-VN" sz="3200" dirty="0">
                <a:solidFill>
                  <a:prstClr val="black"/>
                </a:solidFill>
                <a:cs typeface="Times New Roman" pitchFamily="18" charset="0"/>
              </a:rPr>
              <a:t>Dựa theo </a:t>
            </a:r>
            <a:r>
              <a:rPr lang="en-US" sz="3200" dirty="0" err="1">
                <a:solidFill>
                  <a:prstClr val="black"/>
                </a:solidFill>
                <a:cs typeface="Times New Roman" pitchFamily="18" charset="0"/>
              </a:rPr>
              <a:t>truyện</a:t>
            </a:r>
            <a:r>
              <a:rPr lang="en-US" sz="3200" dirty="0">
                <a:solidFill>
                  <a:prstClr val="black"/>
                </a:solidFill>
                <a:cs typeface="Times New Roman" pitchFamily="18" charset="0"/>
              </a:rPr>
              <a:t> </a:t>
            </a:r>
            <a:r>
              <a:rPr lang="vi-VN" sz="3200" i="1" dirty="0">
                <a:solidFill>
                  <a:prstClr val="black"/>
                </a:solidFill>
                <a:cs typeface="Times New Roman" pitchFamily="18" charset="0"/>
              </a:rPr>
              <a:t>Sự tích cây vú sữa</a:t>
            </a:r>
            <a:r>
              <a:rPr lang="vi-VN" sz="3200" dirty="0">
                <a:solidFill>
                  <a:prstClr val="black"/>
                </a:solidFill>
                <a:cs typeface="Times New Roman" pitchFamily="18" charset="0"/>
              </a:rPr>
              <a:t>, hãy cùng bạn hỏi đáp theo mẫu câu </a:t>
            </a:r>
            <a:r>
              <a:rPr lang="vi-VN" sz="3200" i="1" dirty="0">
                <a:solidFill>
                  <a:prstClr val="black"/>
                </a:solidFill>
                <a:cs typeface="Times New Roman" pitchFamily="18" charset="0"/>
              </a:rPr>
              <a:t>Ai thế nào</a:t>
            </a:r>
            <a:r>
              <a:rPr lang="vi-VN" sz="3200" dirty="0">
                <a:solidFill>
                  <a:prstClr val="black"/>
                </a:solidFill>
                <a:cs typeface="Times New Roman" pitchFamily="18" charset="0"/>
              </a:rPr>
              <a:t>?</a:t>
            </a:r>
            <a:r>
              <a:rPr lang="en-US" sz="3200" dirty="0">
                <a:solidFill>
                  <a:prstClr val="black"/>
                </a:solidFill>
                <a:cs typeface="Times New Roman" pitchFamily="18" charset="0"/>
              </a:rPr>
              <a:t>.</a:t>
            </a:r>
            <a:endParaRPr lang="vi-VN" sz="3200" dirty="0">
              <a:solidFill>
                <a:prstClr val="black"/>
              </a:solidFill>
              <a:cs typeface="Times New Roman" pitchFamily="18" charset="0"/>
            </a:endParaRPr>
          </a:p>
        </p:txBody>
      </p:sp>
      <p:sp>
        <p:nvSpPr>
          <p:cNvPr id="5" name="Rectangle 4"/>
          <p:cNvSpPr/>
          <p:nvPr/>
        </p:nvSpPr>
        <p:spPr>
          <a:xfrm>
            <a:off x="1267690" y="1666105"/>
            <a:ext cx="9185564" cy="1154162"/>
          </a:xfrm>
          <a:prstGeom prst="rect">
            <a:avLst/>
          </a:prstGeom>
        </p:spPr>
        <p:txBody>
          <a:bodyPr wrap="square">
            <a:spAutoFit/>
          </a:bodyPr>
          <a:lstStyle/>
          <a:p>
            <a:pPr lvl="0">
              <a:spcBef>
                <a:spcPts val="600"/>
              </a:spcBef>
            </a:pPr>
            <a:r>
              <a:rPr lang="en-US" sz="3200" dirty="0">
                <a:solidFill>
                  <a:prstClr val="black"/>
                </a:solidFill>
                <a:cs typeface="Times New Roman" pitchFamily="18" charset="0"/>
              </a:rPr>
              <a:t>a) </a:t>
            </a:r>
            <a:r>
              <a:rPr lang="en-US" sz="3200" dirty="0" err="1">
                <a:solidFill>
                  <a:prstClr val="black"/>
                </a:solidFill>
                <a:cs typeface="Times New Roman" pitchFamily="18" charset="0"/>
              </a:rPr>
              <a:t>Hỏi</a:t>
            </a:r>
            <a:r>
              <a:rPr lang="en-US" sz="3200" dirty="0">
                <a:solidFill>
                  <a:prstClr val="black"/>
                </a:solidFill>
                <a:cs typeface="Times New Roman" pitchFamily="18" charset="0"/>
              </a:rPr>
              <a:t>: -   </a:t>
            </a:r>
          </a:p>
          <a:p>
            <a:pPr lvl="0">
              <a:spcBef>
                <a:spcPts val="600"/>
              </a:spcBef>
            </a:pPr>
            <a:r>
              <a:rPr lang="en-US" sz="3200" dirty="0">
                <a:solidFill>
                  <a:prstClr val="black"/>
                </a:solidFill>
                <a:cs typeface="Times New Roman" pitchFamily="18" charset="0"/>
              </a:rPr>
              <a:t>   </a:t>
            </a:r>
            <a:r>
              <a:rPr lang="en-US" sz="3200" dirty="0" err="1">
                <a:solidFill>
                  <a:prstClr val="black"/>
                </a:solidFill>
                <a:cs typeface="Times New Roman" pitchFamily="18" charset="0"/>
              </a:rPr>
              <a:t>Đáp</a:t>
            </a:r>
            <a:r>
              <a:rPr lang="en-US" sz="3200" dirty="0">
                <a:solidFill>
                  <a:prstClr val="black"/>
                </a:solidFill>
                <a:cs typeface="Times New Roman" pitchFamily="18" charset="0"/>
              </a:rPr>
              <a:t>: - </a:t>
            </a:r>
            <a:r>
              <a:rPr lang="vi-VN" sz="3200" dirty="0">
                <a:solidFill>
                  <a:prstClr val="black"/>
                </a:solidFill>
                <a:cs typeface="Times New Roman" pitchFamily="18" charset="0"/>
              </a:rPr>
              <a:t>Ở nhà, cảnh vật vẫn như xưa.</a:t>
            </a:r>
          </a:p>
        </p:txBody>
      </p:sp>
      <p:sp>
        <p:nvSpPr>
          <p:cNvPr id="6" name="Rectangle 5"/>
          <p:cNvSpPr/>
          <p:nvPr/>
        </p:nvSpPr>
        <p:spPr>
          <a:xfrm>
            <a:off x="2575797" y="1702801"/>
            <a:ext cx="7372912" cy="584775"/>
          </a:xfrm>
          <a:prstGeom prst="rect">
            <a:avLst/>
          </a:prstGeom>
        </p:spPr>
        <p:txBody>
          <a:bodyPr wrap="square">
            <a:spAutoFit/>
          </a:bodyPr>
          <a:lstStyle/>
          <a:p>
            <a:r>
              <a:rPr lang="en-US" sz="3200" b="1" dirty="0">
                <a:solidFill>
                  <a:srgbClr val="0000FF"/>
                </a:solidFill>
                <a:latin typeface="UTM Avo" panose="02040603050506020204" pitchFamily="18" charset="0"/>
                <a:cs typeface="Times New Roman" pitchFamily="18" charset="0"/>
              </a:rPr>
              <a:t>    </a:t>
            </a:r>
            <a:r>
              <a:rPr lang="en-US" sz="3200" b="1" dirty="0">
                <a:solidFill>
                  <a:srgbClr val="0000FF"/>
                </a:solidFill>
                <a:latin typeface="+mj-lt"/>
                <a:cs typeface="Times New Roman" pitchFamily="18" charset="0"/>
              </a:rPr>
              <a:t>Ở </a:t>
            </a:r>
            <a:r>
              <a:rPr lang="en-US" sz="3200" b="1" dirty="0" err="1">
                <a:solidFill>
                  <a:srgbClr val="0000FF"/>
                </a:solidFill>
                <a:latin typeface="+mj-lt"/>
                <a:cs typeface="Times New Roman" pitchFamily="18" charset="0"/>
              </a:rPr>
              <a:t>nhà</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cảnh</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vật</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thế</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nào</a:t>
            </a:r>
            <a:r>
              <a:rPr lang="en-US" sz="3200" b="1" dirty="0">
                <a:solidFill>
                  <a:srgbClr val="0000FF"/>
                </a:solidFill>
                <a:latin typeface="+mj-lt"/>
                <a:cs typeface="Times New Roman" pitchFamily="18" charset="0"/>
              </a:rPr>
              <a:t>?</a:t>
            </a:r>
            <a:endParaRPr lang="vi-VN" sz="3200" b="1" dirty="0">
              <a:solidFill>
                <a:srgbClr val="0000FF"/>
              </a:solidFill>
              <a:latin typeface="+mj-lt"/>
              <a:cs typeface="Times New Roman" pitchFamily="18" charset="0"/>
            </a:endParaRPr>
          </a:p>
        </p:txBody>
      </p:sp>
      <p:sp>
        <p:nvSpPr>
          <p:cNvPr id="7" name="Rectangle 6"/>
          <p:cNvSpPr/>
          <p:nvPr/>
        </p:nvSpPr>
        <p:spPr>
          <a:xfrm>
            <a:off x="1267690" y="2856963"/>
            <a:ext cx="9407780" cy="1154162"/>
          </a:xfrm>
          <a:prstGeom prst="rect">
            <a:avLst/>
          </a:prstGeom>
        </p:spPr>
        <p:txBody>
          <a:bodyPr wrap="square">
            <a:spAutoFit/>
          </a:bodyPr>
          <a:lstStyle/>
          <a:p>
            <a:pPr lvl="0">
              <a:spcBef>
                <a:spcPts val="600"/>
              </a:spcBef>
            </a:pPr>
            <a:r>
              <a:rPr lang="en-US" sz="3200" dirty="0">
                <a:solidFill>
                  <a:prstClr val="black"/>
                </a:solidFill>
                <a:cs typeface="Times New Roman" pitchFamily="18" charset="0"/>
              </a:rPr>
              <a:t>b) </a:t>
            </a:r>
            <a:r>
              <a:rPr lang="en-US" sz="3200" dirty="0" err="1">
                <a:solidFill>
                  <a:prstClr val="black"/>
                </a:solidFill>
                <a:cs typeface="Times New Roman" pitchFamily="18" charset="0"/>
              </a:rPr>
              <a:t>Hỏi</a:t>
            </a:r>
            <a:r>
              <a:rPr lang="en-US" sz="3200" dirty="0">
                <a:solidFill>
                  <a:prstClr val="black"/>
                </a:solidFill>
                <a:cs typeface="Times New Roman" pitchFamily="18" charset="0"/>
              </a:rPr>
              <a:t>: -     </a:t>
            </a:r>
          </a:p>
          <a:p>
            <a:pPr lvl="0">
              <a:spcBef>
                <a:spcPts val="600"/>
              </a:spcBef>
            </a:pPr>
            <a:r>
              <a:rPr lang="en-US" sz="3200" dirty="0">
                <a:solidFill>
                  <a:prstClr val="black"/>
                </a:solidFill>
                <a:cs typeface="Times New Roman" pitchFamily="18" charset="0"/>
              </a:rPr>
              <a:t>   </a:t>
            </a:r>
            <a:r>
              <a:rPr lang="en-US" sz="3200" dirty="0" err="1">
                <a:solidFill>
                  <a:prstClr val="black"/>
                </a:solidFill>
                <a:cs typeface="Times New Roman" pitchFamily="18" charset="0"/>
              </a:rPr>
              <a:t>Đáp</a:t>
            </a:r>
            <a:r>
              <a:rPr lang="en-US" sz="3200" dirty="0">
                <a:solidFill>
                  <a:prstClr val="black"/>
                </a:solidFill>
                <a:cs typeface="Times New Roman" pitchFamily="18" charset="0"/>
              </a:rPr>
              <a:t>: - </a:t>
            </a:r>
            <a:r>
              <a:rPr lang="en-US" sz="3200" dirty="0" err="1">
                <a:solidFill>
                  <a:prstClr val="black"/>
                </a:solidFill>
                <a:cs typeface="Times New Roman" pitchFamily="18" charset="0"/>
              </a:rPr>
              <a:t>Những</a:t>
            </a:r>
            <a:r>
              <a:rPr lang="en-US" sz="3200" dirty="0">
                <a:solidFill>
                  <a:prstClr val="black"/>
                </a:solidFill>
                <a:cs typeface="Times New Roman" pitchFamily="18" charset="0"/>
              </a:rPr>
              <a:t> </a:t>
            </a:r>
            <a:r>
              <a:rPr lang="en-US" sz="3200" dirty="0" err="1">
                <a:solidFill>
                  <a:prstClr val="black"/>
                </a:solidFill>
                <a:cs typeface="Times New Roman" pitchFamily="18" charset="0"/>
              </a:rPr>
              <a:t>đài</a:t>
            </a:r>
            <a:r>
              <a:rPr lang="en-US" sz="3200" dirty="0">
                <a:solidFill>
                  <a:prstClr val="black"/>
                </a:solidFill>
                <a:cs typeface="Times New Roman" pitchFamily="18" charset="0"/>
              </a:rPr>
              <a:t> </a:t>
            </a:r>
            <a:r>
              <a:rPr lang="en-US" sz="3200" dirty="0" err="1">
                <a:solidFill>
                  <a:prstClr val="black"/>
                </a:solidFill>
                <a:cs typeface="Times New Roman" pitchFamily="18" charset="0"/>
              </a:rPr>
              <a:t>hoa</a:t>
            </a:r>
            <a:r>
              <a:rPr lang="en-US" sz="3200" dirty="0">
                <a:solidFill>
                  <a:prstClr val="black"/>
                </a:solidFill>
                <a:cs typeface="Times New Roman" pitchFamily="18" charset="0"/>
              </a:rPr>
              <a:t> </a:t>
            </a:r>
            <a:r>
              <a:rPr lang="en-US" sz="3200" dirty="0" err="1">
                <a:solidFill>
                  <a:prstClr val="black"/>
                </a:solidFill>
                <a:cs typeface="Times New Roman" pitchFamily="18" charset="0"/>
              </a:rPr>
              <a:t>nở</a:t>
            </a:r>
            <a:r>
              <a:rPr lang="en-US" sz="3200" dirty="0">
                <a:solidFill>
                  <a:prstClr val="black"/>
                </a:solidFill>
                <a:cs typeface="Times New Roman" pitchFamily="18" charset="0"/>
              </a:rPr>
              <a:t> </a:t>
            </a:r>
            <a:r>
              <a:rPr lang="en-US" sz="3200" dirty="0" err="1">
                <a:solidFill>
                  <a:prstClr val="black"/>
                </a:solidFill>
                <a:cs typeface="Times New Roman" pitchFamily="18" charset="0"/>
              </a:rPr>
              <a:t>trắng</a:t>
            </a:r>
            <a:r>
              <a:rPr lang="en-US" sz="3200" dirty="0">
                <a:solidFill>
                  <a:prstClr val="black"/>
                </a:solidFill>
                <a:cs typeface="Times New Roman" pitchFamily="18" charset="0"/>
              </a:rPr>
              <a:t> </a:t>
            </a:r>
            <a:r>
              <a:rPr lang="en-US" sz="3200" dirty="0" err="1">
                <a:solidFill>
                  <a:prstClr val="black"/>
                </a:solidFill>
                <a:cs typeface="Times New Roman" pitchFamily="18" charset="0"/>
              </a:rPr>
              <a:t>như</a:t>
            </a:r>
            <a:r>
              <a:rPr lang="en-US" sz="3200" dirty="0">
                <a:solidFill>
                  <a:prstClr val="black"/>
                </a:solidFill>
                <a:cs typeface="Times New Roman" pitchFamily="18" charset="0"/>
              </a:rPr>
              <a:t> </a:t>
            </a:r>
            <a:r>
              <a:rPr lang="en-US" sz="3200" dirty="0" err="1">
                <a:solidFill>
                  <a:prstClr val="black"/>
                </a:solidFill>
                <a:cs typeface="Times New Roman" pitchFamily="18" charset="0"/>
              </a:rPr>
              <a:t>mây</a:t>
            </a:r>
            <a:r>
              <a:rPr lang="en-US" sz="3200" dirty="0">
                <a:solidFill>
                  <a:prstClr val="black"/>
                </a:solidFill>
                <a:cs typeface="Times New Roman" pitchFamily="18" charset="0"/>
              </a:rPr>
              <a:t>.</a:t>
            </a:r>
            <a:endParaRPr lang="vi-VN" sz="3200" dirty="0">
              <a:solidFill>
                <a:prstClr val="black"/>
              </a:solidFill>
              <a:cs typeface="Times New Roman" pitchFamily="18" charset="0"/>
            </a:endParaRPr>
          </a:p>
        </p:txBody>
      </p:sp>
      <p:sp>
        <p:nvSpPr>
          <p:cNvPr id="8" name="Rectangle 7"/>
          <p:cNvSpPr/>
          <p:nvPr/>
        </p:nvSpPr>
        <p:spPr>
          <a:xfrm>
            <a:off x="1267690" y="4131198"/>
            <a:ext cx="10252364" cy="1154162"/>
          </a:xfrm>
          <a:prstGeom prst="rect">
            <a:avLst/>
          </a:prstGeom>
        </p:spPr>
        <p:txBody>
          <a:bodyPr wrap="square">
            <a:spAutoFit/>
          </a:bodyPr>
          <a:lstStyle/>
          <a:p>
            <a:pPr lvl="0">
              <a:spcBef>
                <a:spcPts val="600"/>
              </a:spcBef>
            </a:pPr>
            <a:r>
              <a:rPr lang="en-US" sz="3200" dirty="0">
                <a:solidFill>
                  <a:prstClr val="black"/>
                </a:solidFill>
                <a:cs typeface="Times New Roman" pitchFamily="18" charset="0"/>
              </a:rPr>
              <a:t>c) </a:t>
            </a:r>
            <a:r>
              <a:rPr lang="en-US" sz="3200" dirty="0" err="1">
                <a:solidFill>
                  <a:prstClr val="black"/>
                </a:solidFill>
                <a:cs typeface="Times New Roman" pitchFamily="18" charset="0"/>
              </a:rPr>
              <a:t>Hỏi</a:t>
            </a:r>
            <a:r>
              <a:rPr lang="en-US" sz="3200" dirty="0">
                <a:solidFill>
                  <a:prstClr val="black"/>
                </a:solidFill>
                <a:cs typeface="Times New Roman" pitchFamily="18" charset="0"/>
              </a:rPr>
              <a:t>: -   </a:t>
            </a:r>
          </a:p>
          <a:p>
            <a:pPr lvl="0">
              <a:spcBef>
                <a:spcPts val="600"/>
              </a:spcBef>
            </a:pPr>
            <a:r>
              <a:rPr lang="en-US" sz="3200" dirty="0">
                <a:solidFill>
                  <a:prstClr val="black"/>
                </a:solidFill>
                <a:cs typeface="Times New Roman" pitchFamily="18" charset="0"/>
              </a:rPr>
              <a:t>   </a:t>
            </a:r>
            <a:r>
              <a:rPr lang="en-US" sz="3200" dirty="0" err="1">
                <a:solidFill>
                  <a:prstClr val="black"/>
                </a:solidFill>
                <a:cs typeface="Times New Roman" pitchFamily="18" charset="0"/>
              </a:rPr>
              <a:t>Đáp</a:t>
            </a:r>
            <a:r>
              <a:rPr lang="en-US" sz="3200" dirty="0">
                <a:solidFill>
                  <a:prstClr val="black"/>
                </a:solidFill>
                <a:cs typeface="Times New Roman" pitchFamily="18" charset="0"/>
              </a:rPr>
              <a:t>: -</a:t>
            </a:r>
            <a:r>
              <a:rPr lang="en-US" sz="3200" dirty="0" err="1">
                <a:solidFill>
                  <a:prstClr val="black"/>
                </a:solidFill>
                <a:cs typeface="Times New Roman" pitchFamily="18" charset="0"/>
              </a:rPr>
              <a:t>Trái</a:t>
            </a:r>
            <a:r>
              <a:rPr lang="en-US" sz="3200" dirty="0">
                <a:solidFill>
                  <a:prstClr val="black"/>
                </a:solidFill>
                <a:cs typeface="Times New Roman" pitchFamily="18" charset="0"/>
              </a:rPr>
              <a:t> </a:t>
            </a:r>
            <a:r>
              <a:rPr lang="en-US" sz="3200" dirty="0" err="1">
                <a:solidFill>
                  <a:prstClr val="black"/>
                </a:solidFill>
                <a:cs typeface="Times New Roman" pitchFamily="18" charset="0"/>
              </a:rPr>
              <a:t>cây</a:t>
            </a:r>
            <a:r>
              <a:rPr lang="en-US" sz="3200" dirty="0">
                <a:solidFill>
                  <a:prstClr val="black"/>
                </a:solidFill>
                <a:cs typeface="Times New Roman" pitchFamily="18" charset="0"/>
              </a:rPr>
              <a:t> </a:t>
            </a:r>
            <a:r>
              <a:rPr lang="en-US" sz="3200" dirty="0" err="1">
                <a:solidFill>
                  <a:prstClr val="black"/>
                </a:solidFill>
                <a:cs typeface="Times New Roman" pitchFamily="18" charset="0"/>
              </a:rPr>
              <a:t>chín</a:t>
            </a:r>
            <a:r>
              <a:rPr lang="en-US" sz="3200" dirty="0">
                <a:solidFill>
                  <a:prstClr val="black"/>
                </a:solidFill>
                <a:cs typeface="Times New Roman" pitchFamily="18" charset="0"/>
              </a:rPr>
              <a:t> </a:t>
            </a:r>
            <a:r>
              <a:rPr lang="en-US" sz="3200" dirty="0" err="1">
                <a:solidFill>
                  <a:prstClr val="black"/>
                </a:solidFill>
                <a:cs typeface="Times New Roman" pitchFamily="18" charset="0"/>
              </a:rPr>
              <a:t>và</a:t>
            </a:r>
            <a:r>
              <a:rPr lang="en-US" sz="3200" dirty="0">
                <a:solidFill>
                  <a:prstClr val="black"/>
                </a:solidFill>
                <a:cs typeface="Times New Roman" pitchFamily="18" charset="0"/>
              </a:rPr>
              <a:t> </a:t>
            </a:r>
            <a:r>
              <a:rPr lang="en-US" sz="3200" dirty="0" err="1">
                <a:solidFill>
                  <a:prstClr val="black"/>
                </a:solidFill>
                <a:cs typeface="Times New Roman" pitchFamily="18" charset="0"/>
              </a:rPr>
              <a:t>ngọt</a:t>
            </a:r>
            <a:r>
              <a:rPr lang="en-US" sz="3200" dirty="0">
                <a:solidFill>
                  <a:prstClr val="black"/>
                </a:solidFill>
                <a:cs typeface="Times New Roman" pitchFamily="18" charset="0"/>
              </a:rPr>
              <a:t> </a:t>
            </a:r>
            <a:r>
              <a:rPr lang="en-US" sz="3200" dirty="0" err="1">
                <a:solidFill>
                  <a:prstClr val="black"/>
                </a:solidFill>
                <a:cs typeface="Times New Roman" pitchFamily="18" charset="0"/>
              </a:rPr>
              <a:t>thơm</a:t>
            </a:r>
            <a:r>
              <a:rPr lang="en-US" sz="3200" dirty="0">
                <a:solidFill>
                  <a:prstClr val="black"/>
                </a:solidFill>
                <a:cs typeface="Times New Roman" pitchFamily="18" charset="0"/>
              </a:rPr>
              <a:t> </a:t>
            </a:r>
            <a:r>
              <a:rPr lang="en-US" sz="3200" dirty="0" err="1">
                <a:solidFill>
                  <a:prstClr val="black"/>
                </a:solidFill>
                <a:cs typeface="Times New Roman" pitchFamily="18" charset="0"/>
              </a:rPr>
              <a:t>như</a:t>
            </a:r>
            <a:r>
              <a:rPr lang="en-US" sz="3200" dirty="0">
                <a:solidFill>
                  <a:prstClr val="black"/>
                </a:solidFill>
                <a:cs typeface="Times New Roman" pitchFamily="18" charset="0"/>
              </a:rPr>
              <a:t> </a:t>
            </a:r>
            <a:r>
              <a:rPr lang="en-US" sz="3200" dirty="0" err="1">
                <a:solidFill>
                  <a:prstClr val="black"/>
                </a:solidFill>
                <a:cs typeface="Times New Roman" pitchFamily="18" charset="0"/>
              </a:rPr>
              <a:t>sữa</a:t>
            </a:r>
            <a:r>
              <a:rPr lang="en-US" sz="3200" dirty="0">
                <a:solidFill>
                  <a:prstClr val="black"/>
                </a:solidFill>
                <a:cs typeface="Times New Roman" pitchFamily="18" charset="0"/>
              </a:rPr>
              <a:t> </a:t>
            </a:r>
            <a:r>
              <a:rPr lang="en-US" sz="3200" dirty="0" err="1">
                <a:solidFill>
                  <a:prstClr val="black"/>
                </a:solidFill>
                <a:cs typeface="Times New Roman" pitchFamily="18" charset="0"/>
              </a:rPr>
              <a:t>mẹ</a:t>
            </a:r>
            <a:r>
              <a:rPr lang="en-US" sz="3200" dirty="0">
                <a:solidFill>
                  <a:prstClr val="black"/>
                </a:solidFill>
                <a:cs typeface="Times New Roman" pitchFamily="18" charset="0"/>
              </a:rPr>
              <a:t>.</a:t>
            </a:r>
            <a:endParaRPr lang="vi-VN" sz="3200" dirty="0">
              <a:solidFill>
                <a:prstClr val="black"/>
              </a:solidFill>
              <a:cs typeface="Times New Roman" pitchFamily="18" charset="0"/>
            </a:endParaRPr>
          </a:p>
        </p:txBody>
      </p:sp>
      <p:sp>
        <p:nvSpPr>
          <p:cNvPr id="9" name="Rectangle 8"/>
          <p:cNvSpPr/>
          <p:nvPr/>
        </p:nvSpPr>
        <p:spPr>
          <a:xfrm>
            <a:off x="2985925" y="2834765"/>
            <a:ext cx="6812868" cy="584775"/>
          </a:xfrm>
          <a:prstGeom prst="rect">
            <a:avLst/>
          </a:prstGeom>
        </p:spPr>
        <p:txBody>
          <a:bodyPr wrap="square">
            <a:spAutoFit/>
          </a:bodyPr>
          <a:lstStyle/>
          <a:p>
            <a:r>
              <a:rPr lang="en-US" sz="3200" b="1" dirty="0" err="1">
                <a:solidFill>
                  <a:srgbClr val="0000FF"/>
                </a:solidFill>
                <a:latin typeface="+mj-lt"/>
                <a:cs typeface="Times New Roman" pitchFamily="18" charset="0"/>
              </a:rPr>
              <a:t>Những</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đài</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hoa</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thế</a:t>
            </a:r>
            <a:r>
              <a:rPr lang="en-US" sz="3200" b="1" dirty="0">
                <a:solidFill>
                  <a:srgbClr val="0000FF"/>
                </a:solidFill>
                <a:latin typeface="+mj-lt"/>
                <a:cs typeface="Times New Roman" pitchFamily="18" charset="0"/>
              </a:rPr>
              <a:t> </a:t>
            </a:r>
            <a:r>
              <a:rPr lang="en-US" sz="3200" b="1" dirty="0" err="1">
                <a:solidFill>
                  <a:srgbClr val="0000FF"/>
                </a:solidFill>
                <a:latin typeface="+mj-lt"/>
                <a:cs typeface="Times New Roman" pitchFamily="18" charset="0"/>
              </a:rPr>
              <a:t>nào</a:t>
            </a:r>
            <a:r>
              <a:rPr lang="en-US" sz="3200" b="1" dirty="0">
                <a:solidFill>
                  <a:srgbClr val="0000FF"/>
                </a:solidFill>
                <a:latin typeface="+mj-lt"/>
                <a:cs typeface="Times New Roman" pitchFamily="18" charset="0"/>
              </a:rPr>
              <a:t>?</a:t>
            </a:r>
            <a:endParaRPr lang="vi-VN" sz="3200" b="1" dirty="0">
              <a:solidFill>
                <a:srgbClr val="0000FF"/>
              </a:solidFill>
              <a:latin typeface="+mj-lt"/>
              <a:cs typeface="Times New Roman" pitchFamily="18" charset="0"/>
            </a:endParaRPr>
          </a:p>
        </p:txBody>
      </p:sp>
      <p:sp>
        <p:nvSpPr>
          <p:cNvPr id="10" name="Rectangle 9"/>
          <p:cNvSpPr/>
          <p:nvPr/>
        </p:nvSpPr>
        <p:spPr>
          <a:xfrm>
            <a:off x="2805545" y="4102975"/>
            <a:ext cx="4585853" cy="646331"/>
          </a:xfrm>
          <a:prstGeom prst="rect">
            <a:avLst/>
          </a:prstGeom>
        </p:spPr>
        <p:txBody>
          <a:bodyPr wrap="square">
            <a:spAutoFit/>
          </a:bodyPr>
          <a:lstStyle/>
          <a:p>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Trái</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cây</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thế</a:t>
            </a:r>
            <a:r>
              <a:rPr lang="en-US" sz="3600" b="1" dirty="0">
                <a:solidFill>
                  <a:srgbClr val="0000FF"/>
                </a:solidFill>
                <a:latin typeface="+mj-lt"/>
                <a:cs typeface="Times New Roman" pitchFamily="18" charset="0"/>
              </a:rPr>
              <a:t> </a:t>
            </a:r>
            <a:r>
              <a:rPr lang="en-US" sz="3600" b="1" dirty="0" err="1">
                <a:solidFill>
                  <a:srgbClr val="0000FF"/>
                </a:solidFill>
                <a:latin typeface="+mj-lt"/>
                <a:cs typeface="Times New Roman" pitchFamily="18" charset="0"/>
              </a:rPr>
              <a:t>nào</a:t>
            </a:r>
            <a:r>
              <a:rPr lang="en-US" sz="3600" b="1" dirty="0">
                <a:solidFill>
                  <a:srgbClr val="0000FF"/>
                </a:solidFill>
                <a:latin typeface="+mj-lt"/>
                <a:cs typeface="Times New Roman" pitchFamily="18" charset="0"/>
              </a:rPr>
              <a:t>?</a:t>
            </a:r>
            <a:endParaRPr lang="vi-VN" sz="3600" b="1" dirty="0">
              <a:solidFill>
                <a:srgbClr val="0000FF"/>
              </a:solidFill>
              <a:latin typeface="+mj-lt"/>
              <a:cs typeface="Times New Roman" pitchFamily="18" charset="0"/>
            </a:endParaRPr>
          </a:p>
        </p:txBody>
      </p:sp>
      <p:pic>
        <p:nvPicPr>
          <p:cNvPr id="17" name="Picture 16">
            <a:extLst>
              <a:ext uri="{FF2B5EF4-FFF2-40B4-BE49-F238E27FC236}">
                <a16:creationId xmlns:a16="http://schemas.microsoft.com/office/drawing/2014/main" id="{6C7B241D-4DA0-4DCC-A7D8-F3D5E7CC702C}"/>
              </a:ext>
            </a:extLst>
          </p:cNvPr>
          <p:cNvPicPr>
            <a:picLocks noChangeAspect="1"/>
          </p:cNvPicPr>
          <p:nvPr/>
        </p:nvPicPr>
        <p:blipFill>
          <a:blip r:embed="rId3"/>
          <a:stretch>
            <a:fillRect/>
          </a:stretch>
        </p:blipFill>
        <p:spPr>
          <a:xfrm>
            <a:off x="8763000" y="1107821"/>
            <a:ext cx="3310012" cy="2621670"/>
          </a:xfrm>
          <a:prstGeom prst="rect">
            <a:avLst/>
          </a:prstGeom>
        </p:spPr>
      </p:pic>
      <p:pic>
        <p:nvPicPr>
          <p:cNvPr id="18" name="Picture 17">
            <a:extLst>
              <a:ext uri="{FF2B5EF4-FFF2-40B4-BE49-F238E27FC236}">
                <a16:creationId xmlns:a16="http://schemas.microsoft.com/office/drawing/2014/main" id="{72FA5644-9EBB-4638-AB92-7B69422C6F49}"/>
              </a:ext>
            </a:extLst>
          </p:cNvPr>
          <p:cNvPicPr>
            <a:picLocks noChangeAspect="1"/>
          </p:cNvPicPr>
          <p:nvPr/>
        </p:nvPicPr>
        <p:blipFill rotWithShape="1">
          <a:blip r:embed="rId4"/>
          <a:srcRect l="1712" t="5193" r="8713" b="1526"/>
          <a:stretch/>
        </p:blipFill>
        <p:spPr>
          <a:xfrm>
            <a:off x="8553728" y="1141369"/>
            <a:ext cx="3666640" cy="2203621"/>
          </a:xfrm>
          <a:prstGeom prst="roundRect">
            <a:avLst/>
          </a:prstGeom>
        </p:spPr>
      </p:pic>
    </p:spTree>
    <p:extLst>
      <p:ext uri="{BB962C8B-B14F-4D97-AF65-F5344CB8AC3E}">
        <p14:creationId xmlns:p14="http://schemas.microsoft.com/office/powerpoint/2010/main" val="2621915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barn(inVertic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nodeType="clickEffect">
                                  <p:stCondLst>
                                    <p:cond delay="0"/>
                                  </p:stCondLst>
                                  <p:childTnLst>
                                    <p:animEffect transition="out" filter="fade">
                                      <p:cBhvr>
                                        <p:cTn id="21" dur="500"/>
                                        <p:tgtEl>
                                          <p:spTgt spid="17"/>
                                        </p:tgtEl>
                                      </p:cBhvr>
                                    </p:animEffect>
                                    <p:set>
                                      <p:cBhvr>
                                        <p:cTn id="22" dur="1" fill="hold">
                                          <p:stCondLst>
                                            <p:cond delay="499"/>
                                          </p:stCondLst>
                                        </p:cTn>
                                        <p:tgtEl>
                                          <p:spTgt spid="17"/>
                                        </p:tgtEl>
                                        <p:attrNameLst>
                                          <p:attrName>style.visibility</p:attrName>
                                        </p:attrNameLst>
                                      </p:cBhvr>
                                      <p:to>
                                        <p:strVal val="hidden"/>
                                      </p:to>
                                    </p:set>
                                  </p:childTnLst>
                                </p:cTn>
                              </p:par>
                              <p:par>
                                <p:cTn id="23" presetID="16" presetClass="entr" presetSubtype="21"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fade">
                                      <p:cBhvr>
                                        <p:cTn id="29" dur="1000"/>
                                        <p:tgtEl>
                                          <p:spTgt spid="18"/>
                                        </p:tgtEl>
                                      </p:cBhvr>
                                    </p:animEffect>
                                    <p:anim calcmode="lin" valueType="num">
                                      <p:cBhvr>
                                        <p:cTn id="30" dur="1000" fill="hold"/>
                                        <p:tgtEl>
                                          <p:spTgt spid="18"/>
                                        </p:tgtEl>
                                        <p:attrNameLst>
                                          <p:attrName>ppt_x</p:attrName>
                                        </p:attrNameLst>
                                      </p:cBhvr>
                                      <p:tavLst>
                                        <p:tav tm="0">
                                          <p:val>
                                            <p:strVal val="#ppt_x"/>
                                          </p:val>
                                        </p:tav>
                                        <p:tav tm="100000">
                                          <p:val>
                                            <p:strVal val="#ppt_x"/>
                                          </p:val>
                                        </p:tav>
                                      </p:tavLst>
                                    </p:anim>
                                    <p:anim calcmode="lin" valueType="num">
                                      <p:cBhvr>
                                        <p:cTn id="31"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0" presetClass="exit" presetSubtype="0" fill="hold" nodeType="clickEffect">
                                  <p:stCondLst>
                                    <p:cond delay="0"/>
                                  </p:stCondLst>
                                  <p:childTnLst>
                                    <p:animEffect transition="out" filter="fade">
                                      <p:cBhvr>
                                        <p:cTn id="42" dur="500"/>
                                        <p:tgtEl>
                                          <p:spTgt spid="18"/>
                                        </p:tgtEl>
                                      </p:cBhvr>
                                    </p:animEffect>
                                    <p:set>
                                      <p:cBhvr>
                                        <p:cTn id="43" dur="1" fill="hold">
                                          <p:stCondLst>
                                            <p:cond delay="499"/>
                                          </p:stCondLst>
                                        </p:cTn>
                                        <p:tgtEl>
                                          <p:spTgt spid="18"/>
                                        </p:tgtEl>
                                        <p:attrNameLst>
                                          <p:attrName>style.visibility</p:attrName>
                                        </p:attrNameLst>
                                      </p:cBhvr>
                                      <p:to>
                                        <p:strVal val="hidden"/>
                                      </p:to>
                                    </p:set>
                                  </p:childTnLst>
                                </p:cTn>
                              </p:par>
                              <p:par>
                                <p:cTn id="44" presetID="16" presetClass="entr" presetSubtype="21" fill="hold" grpId="0" nodeType="withEffect">
                                  <p:stCondLst>
                                    <p:cond delay="0"/>
                                  </p:stCondLst>
                                  <p:childTnLst>
                                    <p:set>
                                      <p:cBhvr>
                                        <p:cTn id="45" dur="1" fill="hold">
                                          <p:stCondLst>
                                            <p:cond delay="0"/>
                                          </p:stCondLst>
                                        </p:cTn>
                                        <p:tgtEl>
                                          <p:spTgt spid="8"/>
                                        </p:tgtEl>
                                        <p:attrNameLst>
                                          <p:attrName>style.visibility</p:attrName>
                                        </p:attrNameLst>
                                      </p:cBhvr>
                                      <p:to>
                                        <p:strVal val="visible"/>
                                      </p:to>
                                    </p:set>
                                    <p:animEffect transition="in" filter="barn(inVertical)">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0"/>
                                        </p:tgtEl>
                                        <p:attrNameLst>
                                          <p:attrName>style.visibility</p:attrName>
                                        </p:attrNameLst>
                                      </p:cBhvr>
                                      <p:to>
                                        <p:strVal val="visible"/>
                                      </p:to>
                                    </p:set>
                                    <p:animEffect transition="in" filter="fade">
                                      <p:cBhvr>
                                        <p:cTn id="51" dur="1000"/>
                                        <p:tgtEl>
                                          <p:spTgt spid="10"/>
                                        </p:tgtEl>
                                      </p:cBhvr>
                                    </p:animEffect>
                                    <p:anim calcmode="lin" valueType="num">
                                      <p:cBhvr>
                                        <p:cTn id="52" dur="1000" fill="hold"/>
                                        <p:tgtEl>
                                          <p:spTgt spid="10"/>
                                        </p:tgtEl>
                                        <p:attrNameLst>
                                          <p:attrName>ppt_x</p:attrName>
                                        </p:attrNameLst>
                                      </p:cBhvr>
                                      <p:tavLst>
                                        <p:tav tm="0">
                                          <p:val>
                                            <p:strVal val="#ppt_x"/>
                                          </p:val>
                                        </p:tav>
                                        <p:tav tm="100000">
                                          <p:val>
                                            <p:strVal val="#ppt_x"/>
                                          </p:val>
                                        </p:tav>
                                      </p:tavLst>
                                    </p:anim>
                                    <p:anim calcmode="lin" valueType="num">
                                      <p:cBhvr>
                                        <p:cTn id="5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FC659F-59EC-4D6D-8AEB-23C5B7308456}"/>
              </a:ext>
            </a:extLst>
          </p:cNvPr>
          <p:cNvSpPr>
            <a:spLocks noGrp="1"/>
          </p:cNvSpPr>
          <p:nvPr>
            <p:ph type="ctrTitle" idx="4294967295"/>
          </p:nvPr>
        </p:nvSpPr>
        <p:spPr>
          <a:xfrm>
            <a:off x="2351278" y="2469217"/>
            <a:ext cx="9142809" cy="1919567"/>
          </a:xfrm>
        </p:spPr>
        <p:txBody>
          <a:bodyPr>
            <a:normAutofit/>
          </a:bodyPr>
          <a:lstStyle/>
          <a:p>
            <a:r>
              <a:rPr lang="en-US" sz="4800" b="1" dirty="0">
                <a:solidFill>
                  <a:srgbClr val="FF8119"/>
                </a:solidFill>
              </a:rPr>
              <a:t/>
            </a:r>
            <a:br>
              <a:rPr lang="en-US" sz="4800" b="1" dirty="0">
                <a:solidFill>
                  <a:srgbClr val="FF8119"/>
                </a:solidFill>
              </a:rPr>
            </a:br>
            <a:r>
              <a:rPr lang="en-US" sz="4800" b="1" dirty="0">
                <a:solidFill>
                  <a:srgbClr val="FF8119"/>
                </a:solidFill>
                <a:cs typeface="Arial" panose="020B0604020202020204" pitchFamily="34" charset="0"/>
              </a:rPr>
              <a:t>Hoc10 </a:t>
            </a:r>
            <a:r>
              <a:rPr lang="en-US" sz="4800" b="1" dirty="0" err="1">
                <a:solidFill>
                  <a:srgbClr val="FF8119"/>
                </a:solidFill>
                <a:cs typeface="Arial" panose="020B0604020202020204" pitchFamily="34" charset="0"/>
              </a:rPr>
              <a:t>chúc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các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em</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học</a:t>
            </a:r>
            <a:r>
              <a:rPr lang="en-US" sz="4800" b="1" dirty="0">
                <a:solidFill>
                  <a:srgbClr val="FF8119"/>
                </a:solidFill>
                <a:cs typeface="Arial" panose="020B0604020202020204" pitchFamily="34" charset="0"/>
              </a:rPr>
              <a:t> </a:t>
            </a:r>
            <a:r>
              <a:rPr lang="en-US" sz="4800" b="1" dirty="0" err="1">
                <a:solidFill>
                  <a:srgbClr val="FF8119"/>
                </a:solidFill>
                <a:cs typeface="Arial" panose="020B0604020202020204" pitchFamily="34" charset="0"/>
              </a:rPr>
              <a:t>tốt</a:t>
            </a:r>
            <a:r>
              <a:rPr lang="en-US" sz="4800" b="1" dirty="0">
                <a:solidFill>
                  <a:srgbClr val="FF8119"/>
                </a:solidFill>
                <a:cs typeface="Arial" panose="020B0604020202020204" pitchFamily="34" charset="0"/>
              </a:rPr>
              <a:t>!</a:t>
            </a:r>
          </a:p>
        </p:txBody>
      </p:sp>
    </p:spTree>
    <p:extLst>
      <p:ext uri="{BB962C8B-B14F-4D97-AF65-F5344CB8AC3E}">
        <p14:creationId xmlns:p14="http://schemas.microsoft.com/office/powerpoint/2010/main" val="11183695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r="-1000"/>
          </a:stretch>
        </a:blipFill>
        <a:effectLst/>
      </p:bgPr>
    </p:bg>
    <p:spTree>
      <p:nvGrpSpPr>
        <p:cNvPr id="1" name=""/>
        <p:cNvGrpSpPr/>
        <p:nvPr/>
      </p:nvGrpSpPr>
      <p:grpSpPr>
        <a:xfrm>
          <a:off x="0" y="0"/>
          <a:ext cx="0" cy="0"/>
          <a:chOff x="0" y="0"/>
          <a:chExt cx="0" cy="0"/>
        </a:xfrm>
      </p:grpSpPr>
      <p:pic>
        <p:nvPicPr>
          <p:cNvPr id="3" name="Picture 2" descr="4f942a9486ec68153575dc78a42d480b.png"/>
          <p:cNvPicPr>
            <a:picLocks noChangeAspect="1"/>
          </p:cNvPicPr>
          <p:nvPr/>
        </p:nvPicPr>
        <p:blipFill>
          <a:blip r:embed="rId3" cstate="print"/>
          <a:stretch>
            <a:fillRect/>
          </a:stretch>
        </p:blipFill>
        <p:spPr>
          <a:xfrm>
            <a:off x="3126454" y="3415942"/>
            <a:ext cx="3721148" cy="2765718"/>
          </a:xfrm>
          <a:prstGeom prst="rect">
            <a:avLst/>
          </a:prstGeom>
        </p:spPr>
      </p:pic>
      <p:sp>
        <p:nvSpPr>
          <p:cNvPr id="4" name="Cloud 3"/>
          <p:cNvSpPr/>
          <p:nvPr/>
        </p:nvSpPr>
        <p:spPr>
          <a:xfrm>
            <a:off x="4507078" y="973394"/>
            <a:ext cx="6958227" cy="3426713"/>
          </a:xfrm>
          <a:prstGeom prst="cloud">
            <a:avLst/>
          </a:prstGeom>
        </p:spPr>
        <p:style>
          <a:lnRef idx="2">
            <a:schemeClr val="accent4"/>
          </a:lnRef>
          <a:fillRef idx="1">
            <a:schemeClr val="lt1"/>
          </a:fillRef>
          <a:effectRef idx="0">
            <a:schemeClr val="accent4"/>
          </a:effectRef>
          <a:fontRef idx="minor">
            <a:schemeClr val="dk1"/>
          </a:fontRef>
        </p:style>
        <p:txBody>
          <a:bodyPr rtlCol="0" anchor="ctr"/>
          <a:lstStyle/>
          <a:p>
            <a:pPr algn="ctr"/>
            <a:r>
              <a:rPr lang="en-US" sz="3600" dirty="0" err="1">
                <a:latin typeface="UTM Avo"/>
                <a:cs typeface="Times New Roman" pitchFamily="18" charset="0"/>
              </a:rPr>
              <a:t>Đến</a:t>
            </a:r>
            <a:r>
              <a:rPr lang="en-US" sz="3600" dirty="0">
                <a:latin typeface="UTM Avo"/>
                <a:cs typeface="Times New Roman" pitchFamily="18" charset="0"/>
              </a:rPr>
              <a:t> </a:t>
            </a:r>
            <a:r>
              <a:rPr lang="en-US" sz="3600" dirty="0" err="1">
                <a:latin typeface="UTM Avo"/>
                <a:cs typeface="Times New Roman" pitchFamily="18" charset="0"/>
              </a:rPr>
              <a:t>giờ</a:t>
            </a:r>
            <a:r>
              <a:rPr lang="en-US" sz="3600" dirty="0">
                <a:latin typeface="UTM Avo"/>
                <a:cs typeface="Times New Roman" pitchFamily="18" charset="0"/>
              </a:rPr>
              <a:t> </a:t>
            </a:r>
            <a:r>
              <a:rPr lang="en-US" sz="3600" dirty="0" err="1">
                <a:latin typeface="UTM Avo"/>
                <a:cs typeface="Times New Roman" pitchFamily="18" charset="0"/>
              </a:rPr>
              <a:t>câu</a:t>
            </a:r>
            <a:r>
              <a:rPr lang="en-US" sz="3600" dirty="0">
                <a:latin typeface="UTM Avo"/>
                <a:cs typeface="Times New Roman" pitchFamily="18" charset="0"/>
              </a:rPr>
              <a:t> </a:t>
            </a:r>
            <a:r>
              <a:rPr lang="en-US" sz="3600" dirty="0" err="1">
                <a:latin typeface="UTM Avo"/>
                <a:cs typeface="Times New Roman" pitchFamily="18" charset="0"/>
              </a:rPr>
              <a:t>cá</a:t>
            </a:r>
            <a:r>
              <a:rPr lang="en-US" sz="3600" dirty="0">
                <a:latin typeface="UTM Avo"/>
                <a:cs typeface="Times New Roman" pitchFamily="18" charset="0"/>
              </a:rPr>
              <a:t> </a:t>
            </a:r>
            <a:r>
              <a:rPr lang="en-US" sz="3600" dirty="0" err="1">
                <a:latin typeface="UTM Avo"/>
                <a:cs typeface="Times New Roman" pitchFamily="18" charset="0"/>
              </a:rPr>
              <a:t>rồi</a:t>
            </a:r>
            <a:r>
              <a:rPr lang="en-US" sz="3600" dirty="0">
                <a:latin typeface="UTM Avo"/>
                <a:cs typeface="Times New Roman" pitchFamily="18" charset="0"/>
              </a:rPr>
              <a:t>. </a:t>
            </a:r>
            <a:r>
              <a:rPr lang="en-US" sz="3600" dirty="0" err="1">
                <a:latin typeface="UTM Avo"/>
                <a:cs typeface="Times New Roman" pitchFamily="18" charset="0"/>
              </a:rPr>
              <a:t>Các</a:t>
            </a:r>
            <a:r>
              <a:rPr lang="en-US" sz="3600" dirty="0">
                <a:latin typeface="UTM Avo"/>
                <a:cs typeface="Times New Roman" pitchFamily="18" charset="0"/>
              </a:rPr>
              <a:t> </a:t>
            </a:r>
            <a:r>
              <a:rPr lang="en-US" sz="3600" dirty="0" err="1">
                <a:latin typeface="UTM Avo"/>
                <a:cs typeface="Times New Roman" pitchFamily="18" charset="0"/>
              </a:rPr>
              <a:t>cháu</a:t>
            </a:r>
            <a:r>
              <a:rPr lang="en-US" sz="3600" dirty="0">
                <a:latin typeface="UTM Avo"/>
                <a:cs typeface="Times New Roman" pitchFamily="18" charset="0"/>
              </a:rPr>
              <a:t> </a:t>
            </a:r>
            <a:r>
              <a:rPr lang="en-US" sz="3600" dirty="0" err="1">
                <a:latin typeface="UTM Avo"/>
                <a:cs typeface="Times New Roman" pitchFamily="18" charset="0"/>
              </a:rPr>
              <a:t>giúp</a:t>
            </a:r>
            <a:r>
              <a:rPr lang="en-US" sz="3600" dirty="0">
                <a:latin typeface="UTM Avo"/>
                <a:cs typeface="Times New Roman" pitchFamily="18" charset="0"/>
              </a:rPr>
              <a:t> </a:t>
            </a:r>
            <a:r>
              <a:rPr lang="en-US" sz="3600" dirty="0" err="1">
                <a:latin typeface="UTM Avo"/>
                <a:cs typeface="Times New Roman" pitchFamily="18" charset="0"/>
              </a:rPr>
              <a:t>ông</a:t>
            </a:r>
            <a:r>
              <a:rPr lang="en-US" sz="3600" dirty="0">
                <a:latin typeface="UTM Avo"/>
                <a:cs typeface="Times New Roman" pitchFamily="18" charset="0"/>
              </a:rPr>
              <a:t> </a:t>
            </a:r>
            <a:r>
              <a:rPr lang="en-US" sz="3600" dirty="0" err="1">
                <a:latin typeface="UTM Avo"/>
                <a:cs typeface="Times New Roman" pitchFamily="18" charset="0"/>
              </a:rPr>
              <a:t>nhé</a:t>
            </a:r>
            <a:r>
              <a:rPr lang="en-US" sz="3600" dirty="0">
                <a:latin typeface="UTM Avo"/>
                <a:cs typeface="Times New Roman" pitchFamily="18" charset="0"/>
              </a:rPr>
              <a:t> ^^</a:t>
            </a:r>
          </a:p>
          <a:p>
            <a:pPr algn="ctr"/>
            <a:r>
              <a:rPr lang="en-US" sz="6000" b="1" cap="all" dirty="0">
                <a:ln w="9000" cmpd="sng">
                  <a:noFill/>
                  <a:prstDash val="solid"/>
                </a:ln>
                <a:solidFill>
                  <a:srgbClr val="FF0000"/>
                </a:solidFill>
                <a:effectLst>
                  <a:reflection blurRad="12700" stA="28000" endPos="45000" dist="1000" dir="5400000" sy="-100000" algn="bl" rotWithShape="0"/>
                </a:effectLst>
                <a:latin typeface="UTM Avo" panose="02040603050506020204" pitchFamily="18" charset="0"/>
                <a:cs typeface="Times New Roman" pitchFamily="18" charset="0"/>
              </a:rPr>
              <a:t>play</a:t>
            </a:r>
            <a:endParaRPr lang="en-US" sz="6000" dirty="0">
              <a:ln w="9000" cmpd="sng">
                <a:noFill/>
                <a:prstDash val="solid"/>
              </a:ln>
              <a:solidFill>
                <a:srgbClr val="FF0000"/>
              </a:solidFill>
              <a:latin typeface="UTM Avo" panose="02040603050506020204" pitchFamily="18" charset="0"/>
              <a:cs typeface="Times New Roman" pitchFamily="18" charset="0"/>
            </a:endParaRPr>
          </a:p>
        </p:txBody>
      </p:sp>
      <p:sp>
        <p:nvSpPr>
          <p:cNvPr id="5" name="Rounded Rectangle 4"/>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pic>
        <p:nvPicPr>
          <p:cNvPr id="7" name="Picture 6">
            <a:extLst>
              <a:ext uri="{FF2B5EF4-FFF2-40B4-BE49-F238E27FC236}">
                <a16:creationId xmlns:a16="http://schemas.microsoft.com/office/drawing/2014/main" id="{A008E075-796F-4C79-AA31-75E7711B8E7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467" y="150221"/>
            <a:ext cx="1168693" cy="506778"/>
          </a:xfrm>
          <a:prstGeom prst="rect">
            <a:avLst/>
          </a:prstGeom>
        </p:spPr>
      </p:pic>
    </p:spTree>
    <p:extLst>
      <p:ext uri="{BB962C8B-B14F-4D97-AF65-F5344CB8AC3E}">
        <p14:creationId xmlns:p14="http://schemas.microsoft.com/office/powerpoint/2010/main" val="17075498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3" presetClass="path" presetSubtype="0" accel="50000" decel="50000" fill="hold" nodeType="clickEffect">
                                  <p:stCondLst>
                                    <p:cond delay="0"/>
                                  </p:stCondLst>
                                  <p:childTnLst>
                                    <p:animMotion origin="layout" path="M 5.55556E-7 -1.56742E-6 L 0.87135 -1.56742E-6 " pathEditMode="relative" rAng="0" ptsTypes="AA">
                                      <p:cBhvr>
                                        <p:cTn id="6" dur="5000" fill="hold"/>
                                        <p:tgtEl>
                                          <p:spTgt spid="3"/>
                                        </p:tgtEl>
                                        <p:attrNameLst>
                                          <p:attrName>ppt_x</p:attrName>
                                          <p:attrName>ppt_y</p:attrName>
                                        </p:attrNameLst>
                                      </p:cBhvr>
                                      <p:rCtr x="43559" y="0"/>
                                    </p:animMotion>
                                  </p:childTnLst>
                                </p:cTn>
                              </p:par>
                              <p:par>
                                <p:cTn id="7" presetID="42" presetClass="exit" presetSubtype="0" fill="hold" grpId="0" nodeType="withEffect">
                                  <p:stCondLst>
                                    <p:cond delay="0"/>
                                  </p:stCondLst>
                                  <p:childTnLst>
                                    <p:animEffect transition="out" filter="fade">
                                      <p:cBhvr>
                                        <p:cTn id="8" dur="1000"/>
                                        <p:tgtEl>
                                          <p:spTgt spid="4"/>
                                        </p:tgtEl>
                                      </p:cBhvr>
                                    </p:animEffect>
                                    <p:anim calcmode="lin" valueType="num">
                                      <p:cBhvr>
                                        <p:cTn id="9" dur="1000"/>
                                        <p:tgtEl>
                                          <p:spTgt spid="4"/>
                                        </p:tgtEl>
                                        <p:attrNameLst>
                                          <p:attrName>ppt_x</p:attrName>
                                        </p:attrNameLst>
                                      </p:cBhvr>
                                      <p:tavLst>
                                        <p:tav tm="0">
                                          <p:val>
                                            <p:strVal val="ppt_x"/>
                                          </p:val>
                                        </p:tav>
                                        <p:tav tm="100000">
                                          <p:val>
                                            <p:strVal val="ppt_x"/>
                                          </p:val>
                                        </p:tav>
                                      </p:tavLst>
                                    </p:anim>
                                    <p:anim calcmode="lin" valueType="num">
                                      <p:cBhvr>
                                        <p:cTn id="10" dur="1000"/>
                                        <p:tgtEl>
                                          <p:spTgt spid="4"/>
                                        </p:tgtEl>
                                        <p:attrNameLst>
                                          <p:attrName>ppt_y</p:attrName>
                                        </p:attrNameLst>
                                      </p:cBhvr>
                                      <p:tavLst>
                                        <p:tav tm="0">
                                          <p:val>
                                            <p:strVal val="ppt_y"/>
                                          </p:val>
                                        </p:tav>
                                        <p:tav tm="100000">
                                          <p:val>
                                            <p:strVal val="ppt_y+.1"/>
                                          </p:val>
                                        </p:tav>
                                      </p:tavLst>
                                    </p:anim>
                                    <p:set>
                                      <p:cBhvr>
                                        <p:cTn id="11" dur="1" fill="hold">
                                          <p:stCondLst>
                                            <p:cond delay="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pic>
        <p:nvPicPr>
          <p:cNvPr id="47" name="Picture 46" descr="4f942a9486ec68153575dc78a42d480b.png"/>
          <p:cNvPicPr>
            <a:picLocks noChangeAspect="1"/>
          </p:cNvPicPr>
          <p:nvPr/>
        </p:nvPicPr>
        <p:blipFill>
          <a:blip r:embed="rId6" cstate="print"/>
          <a:stretch>
            <a:fillRect/>
          </a:stretch>
        </p:blipFill>
        <p:spPr>
          <a:xfrm>
            <a:off x="6048322" y="3289923"/>
            <a:ext cx="3107094" cy="2819400"/>
          </a:xfrm>
          <a:prstGeom prst="rect">
            <a:avLst/>
          </a:prstGeom>
        </p:spPr>
      </p:pic>
      <p:pic>
        <p:nvPicPr>
          <p:cNvPr id="24" name="Picture 23" descr="4f942a9486ec68153575dc78a42d480b.png"/>
          <p:cNvPicPr>
            <a:picLocks noChangeAspect="1"/>
          </p:cNvPicPr>
          <p:nvPr/>
        </p:nvPicPr>
        <p:blipFill>
          <a:blip r:embed="rId6" cstate="print"/>
          <a:stretch>
            <a:fillRect/>
          </a:stretch>
        </p:blipFill>
        <p:spPr>
          <a:xfrm>
            <a:off x="-778862" y="3369331"/>
            <a:ext cx="3107094" cy="2819400"/>
          </a:xfrm>
          <a:prstGeom prst="rect">
            <a:avLst/>
          </a:prstGeom>
        </p:spPr>
      </p:pic>
      <p:pic>
        <p:nvPicPr>
          <p:cNvPr id="25" name="Picture 24" descr="e324d9d037662d64fc16b51b9bfbdbac.png"/>
          <p:cNvPicPr>
            <a:picLocks noChangeAspect="1"/>
          </p:cNvPicPr>
          <p:nvPr/>
        </p:nvPicPr>
        <p:blipFill>
          <a:blip r:embed="rId7" cstate="print"/>
          <a:stretch>
            <a:fillRect/>
          </a:stretch>
        </p:blipFill>
        <p:spPr>
          <a:xfrm>
            <a:off x="1908951" y="5351430"/>
            <a:ext cx="1536048" cy="1658932"/>
          </a:xfrm>
          <a:prstGeom prst="rect">
            <a:avLst/>
          </a:prstGeom>
        </p:spPr>
      </p:pic>
      <p:pic>
        <p:nvPicPr>
          <p:cNvPr id="26" name="Picture 25" descr="e324d9d037662d64fc16b51b9bfbdbac.png"/>
          <p:cNvPicPr>
            <a:picLocks noChangeAspect="1"/>
          </p:cNvPicPr>
          <p:nvPr/>
        </p:nvPicPr>
        <p:blipFill>
          <a:blip r:embed="rId8" cstate="print"/>
          <a:stretch>
            <a:fillRect/>
          </a:stretch>
        </p:blipFill>
        <p:spPr>
          <a:xfrm>
            <a:off x="6419509" y="5596117"/>
            <a:ext cx="1536048" cy="1550960"/>
          </a:xfrm>
          <a:prstGeom prst="rect">
            <a:avLst/>
          </a:prstGeom>
        </p:spPr>
      </p:pic>
      <p:pic>
        <p:nvPicPr>
          <p:cNvPr id="27" name="Picture 26" descr="e324d9d037662d64fc16b51b9bfbdbac.png"/>
          <p:cNvPicPr>
            <a:picLocks noChangeAspect="1"/>
          </p:cNvPicPr>
          <p:nvPr/>
        </p:nvPicPr>
        <p:blipFill>
          <a:blip r:embed="rId9" cstate="print"/>
          <a:stretch>
            <a:fillRect/>
          </a:stretch>
        </p:blipFill>
        <p:spPr>
          <a:xfrm>
            <a:off x="8781727" y="5654012"/>
            <a:ext cx="1460429" cy="1474607"/>
          </a:xfrm>
          <a:prstGeom prst="rect">
            <a:avLst/>
          </a:prstGeom>
        </p:spPr>
      </p:pic>
      <p:pic>
        <p:nvPicPr>
          <p:cNvPr id="28" name="Picture 27" descr="e324d9d037662d64fc16b51b9bfbdbac.png"/>
          <p:cNvPicPr>
            <a:picLocks noChangeAspect="1"/>
          </p:cNvPicPr>
          <p:nvPr/>
        </p:nvPicPr>
        <p:blipFill>
          <a:blip r:embed="rId8" cstate="print"/>
          <a:stretch>
            <a:fillRect/>
          </a:stretch>
        </p:blipFill>
        <p:spPr>
          <a:xfrm>
            <a:off x="4214220" y="5564293"/>
            <a:ext cx="1536048" cy="1550960"/>
          </a:xfrm>
          <a:prstGeom prst="rect">
            <a:avLst/>
          </a:prstGeom>
        </p:spPr>
      </p:pic>
      <p:pic>
        <p:nvPicPr>
          <p:cNvPr id="29" name="Picture 28" descr="e86f050d219b5585368f7ef298c00175.png"/>
          <p:cNvPicPr>
            <a:picLocks noChangeAspect="1"/>
          </p:cNvPicPr>
          <p:nvPr/>
        </p:nvPicPr>
        <p:blipFill>
          <a:blip r:embed="rId10" cstate="print"/>
          <a:stretch>
            <a:fillRect/>
          </a:stretch>
        </p:blipFill>
        <p:spPr>
          <a:xfrm>
            <a:off x="8903965" y="5257911"/>
            <a:ext cx="1413164" cy="1413164"/>
          </a:xfrm>
          <a:prstGeom prst="rect">
            <a:avLst/>
          </a:prstGeom>
        </p:spPr>
      </p:pic>
      <p:sp>
        <p:nvSpPr>
          <p:cNvPr id="31" name="TextBox 30"/>
          <p:cNvSpPr txBox="1"/>
          <p:nvPr/>
        </p:nvSpPr>
        <p:spPr>
          <a:xfrm>
            <a:off x="9112685" y="5631556"/>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32" name="Rectangle 31"/>
          <p:cNvSpPr/>
          <p:nvPr/>
        </p:nvSpPr>
        <p:spPr>
          <a:xfrm>
            <a:off x="6646334" y="3000768"/>
            <a:ext cx="5127320" cy="91850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500" dirty="0">
                <a:solidFill>
                  <a:schemeClr val="tx1"/>
                </a:solidFill>
                <a:latin typeface="UTM Avo" panose="02040603050506020204" pitchFamily="18" charset="0"/>
                <a:cs typeface="Times New Roman" panose="02020603050405020304" pitchFamily="18" charset="0"/>
              </a:rPr>
              <a:t>D) </a:t>
            </a:r>
            <a:r>
              <a:rPr lang="en-US" sz="2500" err="1">
                <a:solidFill>
                  <a:schemeClr val="tx1"/>
                </a:solidFill>
                <a:latin typeface="UTM Avo" panose="02040603050506020204" pitchFamily="18" charset="0"/>
                <a:cs typeface="Times New Roman" panose="02020603050405020304" pitchFamily="18" charset="0"/>
              </a:rPr>
              <a:t>Bạn</a:t>
            </a:r>
            <a:r>
              <a:rPr lang="en-US" sz="2500">
                <a:solidFill>
                  <a:schemeClr val="tx1"/>
                </a:solidFill>
                <a:latin typeface="UTM Avo" panose="02040603050506020204" pitchFamily="18" charset="0"/>
                <a:cs typeface="Times New Roman" panose="02020603050405020304" pitchFamily="18" charset="0"/>
              </a:rPr>
              <a:t> nhỏ lau nhà.</a:t>
            </a:r>
            <a:endParaRPr lang="en-US" sz="2500" dirty="0">
              <a:solidFill>
                <a:schemeClr val="tx1"/>
              </a:solidFill>
              <a:latin typeface="UTM Avo" panose="02040603050506020204" pitchFamily="18" charset="0"/>
              <a:cs typeface="Times New Roman" panose="02020603050405020304" pitchFamily="18" charset="0"/>
            </a:endParaRPr>
          </a:p>
        </p:txBody>
      </p:sp>
      <p:sp>
        <p:nvSpPr>
          <p:cNvPr id="33" name="Rectangle 32"/>
          <p:cNvSpPr/>
          <p:nvPr/>
        </p:nvSpPr>
        <p:spPr>
          <a:xfrm>
            <a:off x="369149" y="1892064"/>
            <a:ext cx="5615192" cy="91850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500" dirty="0">
                <a:solidFill>
                  <a:schemeClr val="tx1"/>
                </a:solidFill>
                <a:latin typeface="UTM Avo" panose="02040603050506020204" pitchFamily="18" charset="0"/>
                <a:cs typeface="Times New Roman" panose="02020603050405020304" pitchFamily="18" charset="0"/>
              </a:rPr>
              <a:t>A) </a:t>
            </a:r>
            <a:r>
              <a:rPr lang="en-US" sz="2500" dirty="0" err="1">
                <a:solidFill>
                  <a:schemeClr val="tx1"/>
                </a:solidFill>
                <a:latin typeface="UTM Avo" panose="02040603050506020204" pitchFamily="18" charset="0"/>
                <a:cs typeface="Times New Roman" panose="02020603050405020304" pitchFamily="18" charset="0"/>
              </a:rPr>
              <a:t>Bạn</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nhỏ</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nấu</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bữa</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cơm</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đầu</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tiên</a:t>
            </a:r>
            <a:r>
              <a:rPr lang="en-US" sz="2500" dirty="0">
                <a:solidFill>
                  <a:schemeClr val="tx1"/>
                </a:solidFill>
                <a:latin typeface="UTM Avo" panose="02040603050506020204" pitchFamily="18" charset="0"/>
                <a:cs typeface="Times New Roman" panose="02020603050405020304" pitchFamily="18" charset="0"/>
              </a:rPr>
              <a:t>.</a:t>
            </a:r>
          </a:p>
        </p:txBody>
      </p:sp>
      <p:sp>
        <p:nvSpPr>
          <p:cNvPr id="34" name="Rectangle 33"/>
          <p:cNvSpPr/>
          <p:nvPr/>
        </p:nvSpPr>
        <p:spPr>
          <a:xfrm>
            <a:off x="347338" y="3025906"/>
            <a:ext cx="5637003" cy="8725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500" dirty="0">
                <a:solidFill>
                  <a:schemeClr val="tx1"/>
                </a:solidFill>
                <a:latin typeface="UTM Avo" panose="02040603050506020204" pitchFamily="18" charset="0"/>
                <a:cs typeface="Times New Roman" panose="02020603050405020304" pitchFamily="18" charset="0"/>
              </a:rPr>
              <a:t>C) </a:t>
            </a:r>
            <a:r>
              <a:rPr lang="en-US" sz="2500" dirty="0" err="1">
                <a:solidFill>
                  <a:schemeClr val="tx1"/>
                </a:solidFill>
                <a:latin typeface="UTM Avo" panose="02040603050506020204" pitchFamily="18" charset="0"/>
                <a:cs typeface="Times New Roman" panose="02020603050405020304" pitchFamily="18" charset="0"/>
              </a:rPr>
              <a:t>Bạn</a:t>
            </a:r>
            <a:r>
              <a:rPr lang="en-US" sz="2500" dirty="0">
                <a:solidFill>
                  <a:schemeClr val="tx1"/>
                </a:solidFill>
                <a:latin typeface="UTM Avo" panose="02040603050506020204" pitchFamily="18" charset="0"/>
                <a:cs typeface="Times New Roman" panose="02020603050405020304" pitchFamily="18" charset="0"/>
              </a:rPr>
              <a:t> </a:t>
            </a:r>
            <a:r>
              <a:rPr lang="en-US" sz="2500" err="1">
                <a:solidFill>
                  <a:schemeClr val="tx1"/>
                </a:solidFill>
                <a:latin typeface="UTM Avo" panose="02040603050506020204" pitchFamily="18" charset="0"/>
                <a:cs typeface="Times New Roman" panose="02020603050405020304" pitchFamily="18" charset="0"/>
              </a:rPr>
              <a:t>nhỏ</a:t>
            </a:r>
            <a:r>
              <a:rPr lang="en-US" sz="2500">
                <a:solidFill>
                  <a:schemeClr val="tx1"/>
                </a:solidFill>
                <a:latin typeface="UTM Avo" panose="02040603050506020204" pitchFamily="18" charset="0"/>
                <a:cs typeface="Times New Roman" panose="02020603050405020304" pitchFamily="18" charset="0"/>
              </a:rPr>
              <a:t> rửa bát.</a:t>
            </a:r>
            <a:endParaRPr lang="en-US" sz="2500" dirty="0">
              <a:solidFill>
                <a:schemeClr val="tx1"/>
              </a:solidFill>
              <a:latin typeface="UTM Avo" panose="02040603050506020204" pitchFamily="18" charset="0"/>
              <a:cs typeface="Times New Roman" panose="02020603050405020304" pitchFamily="18" charset="0"/>
            </a:endParaRPr>
          </a:p>
        </p:txBody>
      </p:sp>
      <p:sp>
        <p:nvSpPr>
          <p:cNvPr id="35" name="Rectangle 34"/>
          <p:cNvSpPr/>
          <p:nvPr/>
        </p:nvSpPr>
        <p:spPr>
          <a:xfrm>
            <a:off x="6646334" y="1893828"/>
            <a:ext cx="5154741" cy="88495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500" dirty="0">
                <a:solidFill>
                  <a:schemeClr val="tx1"/>
                </a:solidFill>
                <a:latin typeface="UTM Avo" panose="02040603050506020204" pitchFamily="18" charset="0"/>
                <a:cs typeface="Times New Roman" panose="02020603050405020304" pitchFamily="18" charset="0"/>
              </a:rPr>
              <a:t>B) </a:t>
            </a:r>
            <a:r>
              <a:rPr lang="en-US" sz="2500" dirty="0" err="1">
                <a:solidFill>
                  <a:schemeClr val="tx1"/>
                </a:solidFill>
                <a:latin typeface="UTM Avo" panose="02040603050506020204" pitchFamily="18" charset="0"/>
                <a:cs typeface="Times New Roman" panose="02020603050405020304" pitchFamily="18" charset="0"/>
              </a:rPr>
              <a:t>Bạn</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nhỏ</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nấu</a:t>
            </a:r>
            <a:r>
              <a:rPr lang="en-US" sz="2500" dirty="0">
                <a:solidFill>
                  <a:schemeClr val="tx1"/>
                </a:solidFill>
                <a:latin typeface="UTM Avo" panose="02040603050506020204" pitchFamily="18" charset="0"/>
                <a:cs typeface="Times New Roman" panose="02020603050405020304" pitchFamily="18" charset="0"/>
              </a:rPr>
              <a:t> </a:t>
            </a:r>
            <a:r>
              <a:rPr lang="en-US" sz="2500" dirty="0" err="1">
                <a:solidFill>
                  <a:schemeClr val="tx1"/>
                </a:solidFill>
                <a:latin typeface="UTM Avo" panose="02040603050506020204" pitchFamily="18" charset="0"/>
                <a:cs typeface="Times New Roman" panose="02020603050405020304" pitchFamily="18" charset="0"/>
              </a:rPr>
              <a:t>canh</a:t>
            </a:r>
            <a:r>
              <a:rPr lang="en-US" sz="2500" dirty="0">
                <a:solidFill>
                  <a:schemeClr val="tx1"/>
                </a:solidFill>
                <a:latin typeface="UTM Avo" panose="02040603050506020204" pitchFamily="18" charset="0"/>
                <a:cs typeface="Times New Roman" panose="02020603050405020304" pitchFamily="18" charset="0"/>
              </a:rPr>
              <a:t>.</a:t>
            </a:r>
          </a:p>
        </p:txBody>
      </p:sp>
      <p:pic>
        <p:nvPicPr>
          <p:cNvPr id="36" name="Picture 35" descr="e86f050d219b5585368f7ef298c00175.png"/>
          <p:cNvPicPr>
            <a:picLocks noChangeAspect="1"/>
          </p:cNvPicPr>
          <p:nvPr/>
        </p:nvPicPr>
        <p:blipFill>
          <a:blip r:embed="rId11" cstate="print"/>
          <a:stretch>
            <a:fillRect/>
          </a:stretch>
        </p:blipFill>
        <p:spPr>
          <a:xfrm>
            <a:off x="4214220" y="5103511"/>
            <a:ext cx="1597490" cy="1536048"/>
          </a:xfrm>
          <a:prstGeom prst="rect">
            <a:avLst/>
          </a:prstGeom>
        </p:spPr>
      </p:pic>
      <p:sp>
        <p:nvSpPr>
          <p:cNvPr id="37" name="TextBox 36"/>
          <p:cNvSpPr txBox="1"/>
          <p:nvPr/>
        </p:nvSpPr>
        <p:spPr>
          <a:xfrm>
            <a:off x="4507396" y="5548369"/>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pic>
        <p:nvPicPr>
          <p:cNvPr id="39" name="Picture 38" descr="e86f050d219b5585368f7ef298c00175.png"/>
          <p:cNvPicPr>
            <a:picLocks noChangeAspect="1"/>
          </p:cNvPicPr>
          <p:nvPr/>
        </p:nvPicPr>
        <p:blipFill>
          <a:blip r:embed="rId12" cstate="print"/>
          <a:stretch>
            <a:fillRect/>
          </a:stretch>
        </p:blipFill>
        <p:spPr>
          <a:xfrm>
            <a:off x="6646334" y="5238356"/>
            <a:ext cx="1351722" cy="1413164"/>
          </a:xfrm>
          <a:prstGeom prst="rect">
            <a:avLst/>
          </a:prstGeom>
        </p:spPr>
      </p:pic>
      <p:sp>
        <p:nvSpPr>
          <p:cNvPr id="40" name="TextBox 39"/>
          <p:cNvSpPr txBox="1"/>
          <p:nvPr/>
        </p:nvSpPr>
        <p:spPr>
          <a:xfrm>
            <a:off x="6844394" y="5633905"/>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sp>
        <p:nvSpPr>
          <p:cNvPr id="43" name="Rectangle 42"/>
          <p:cNvSpPr/>
          <p:nvPr/>
        </p:nvSpPr>
        <p:spPr>
          <a:xfrm>
            <a:off x="4436200" y="5548369"/>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44" name="Rectangle 43"/>
          <p:cNvSpPr/>
          <p:nvPr/>
        </p:nvSpPr>
        <p:spPr>
          <a:xfrm>
            <a:off x="9050812" y="5603799"/>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45" name="Rectangle 44"/>
          <p:cNvSpPr/>
          <p:nvPr/>
        </p:nvSpPr>
        <p:spPr>
          <a:xfrm>
            <a:off x="6750633" y="5625957"/>
            <a:ext cx="885623"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pic>
        <p:nvPicPr>
          <p:cNvPr id="46" name="Picture 45" descr="ca.png"/>
          <p:cNvPicPr>
            <a:picLocks noChangeAspect="1"/>
          </p:cNvPicPr>
          <p:nvPr/>
        </p:nvPicPr>
        <p:blipFill>
          <a:blip r:embed="rId13" cstate="print"/>
          <a:stretch>
            <a:fillRect/>
          </a:stretch>
        </p:blipFill>
        <p:spPr>
          <a:xfrm>
            <a:off x="2370286" y="5674174"/>
            <a:ext cx="533400" cy="473671"/>
          </a:xfrm>
          <a:prstGeom prst="rect">
            <a:avLst/>
          </a:prstGeom>
        </p:spPr>
      </p:pic>
      <p:pic>
        <p:nvPicPr>
          <p:cNvPr id="41" name="Picture 40" descr="e86f050d219b5585368f7ef298c00175.png"/>
          <p:cNvPicPr>
            <a:picLocks noChangeAspect="1"/>
          </p:cNvPicPr>
          <p:nvPr/>
        </p:nvPicPr>
        <p:blipFill>
          <a:blip r:embed="rId14" cstate="print"/>
          <a:stretch>
            <a:fillRect/>
          </a:stretch>
        </p:blipFill>
        <p:spPr>
          <a:xfrm>
            <a:off x="1993026" y="5106404"/>
            <a:ext cx="1413164" cy="1351722"/>
          </a:xfrm>
          <a:prstGeom prst="rect">
            <a:avLst/>
          </a:prstGeom>
        </p:spPr>
      </p:pic>
      <p:sp>
        <p:nvSpPr>
          <p:cNvPr id="42" name="TextBox 41"/>
          <p:cNvSpPr txBox="1"/>
          <p:nvPr/>
        </p:nvSpPr>
        <p:spPr>
          <a:xfrm>
            <a:off x="2228252" y="5446936"/>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sp>
        <p:nvSpPr>
          <p:cNvPr id="38" name="Rounded Rectangle 37"/>
          <p:cNvSpPr/>
          <p:nvPr/>
        </p:nvSpPr>
        <p:spPr>
          <a:xfrm>
            <a:off x="11090804" y="159087"/>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48" name="Rectangle 47">
            <a:extLst>
              <a:ext uri="{FF2B5EF4-FFF2-40B4-BE49-F238E27FC236}">
                <a16:creationId xmlns:a16="http://schemas.microsoft.com/office/drawing/2014/main" id="{7328C476-D678-4B22-B8A8-09D9708F0E76}"/>
              </a:ext>
            </a:extLst>
          </p:cNvPr>
          <p:cNvSpPr/>
          <p:nvPr/>
        </p:nvSpPr>
        <p:spPr>
          <a:xfrm>
            <a:off x="347338" y="547354"/>
            <a:ext cx="11441956" cy="127353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err="1">
                <a:solidFill>
                  <a:schemeClr val="tx1"/>
                </a:solidFill>
                <a:latin typeface="UTM Avo"/>
                <a:cs typeface="Times New Roman" panose="02020603050405020304" pitchFamily="18" charset="0"/>
              </a:rPr>
              <a:t>Trong</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bài</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thơ</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Nấu</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bữa</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cơm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đầu</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tiên</a:t>
            </a:r>
            <a:r>
              <a:rPr lang="en-US" sz="2600" dirty="0">
                <a:solidFill>
                  <a:schemeClr val="tx1"/>
                </a:solidFill>
                <a:latin typeface="UTM Avo"/>
                <a:cs typeface="Times New Roman" panose="02020603050405020304" pitchFamily="18" charset="0"/>
              </a:rPr>
              <a:t>”.</a:t>
            </a:r>
          </a:p>
          <a:p>
            <a:pPr algn="ctr"/>
            <a:r>
              <a:rPr lang="en-US" sz="2600" dirty="0" err="1">
                <a:solidFill>
                  <a:schemeClr val="tx1"/>
                </a:solidFill>
                <a:latin typeface="UTM Avo"/>
                <a:cs typeface="Times New Roman" panose="02020603050405020304" pitchFamily="18" charset="0"/>
              </a:rPr>
              <a:t>Bạn</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nhỏ</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trong</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bài</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thơ</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làm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việc</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gì</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Chọn</a:t>
            </a:r>
            <a:r>
              <a:rPr lang="en-US" sz="2600" dirty="0">
                <a:solidFill>
                  <a:schemeClr val="tx1"/>
                </a:solidFill>
                <a:latin typeface="UTM Avo"/>
                <a:cs typeface="Times New Roman" panose="02020603050405020304" pitchFamily="18" charset="0"/>
              </a:rPr>
              <a:t> ý </a:t>
            </a:r>
            <a:r>
              <a:rPr lang="en-US" sz="2600" dirty="0" err="1">
                <a:solidFill>
                  <a:schemeClr val="tx1"/>
                </a:solidFill>
                <a:latin typeface="UTM Avo"/>
                <a:cs typeface="Times New Roman" panose="02020603050405020304" pitchFamily="18" charset="0"/>
              </a:rPr>
              <a:t>đúng</a:t>
            </a:r>
            <a:r>
              <a:rPr lang="en-US" sz="2600" dirty="0">
                <a:solidFill>
                  <a:schemeClr val="tx1"/>
                </a:solidFill>
                <a:latin typeface="UTM Avo"/>
                <a:cs typeface="Times New Roman" panose="02020603050405020304" pitchFamily="18" charset="0"/>
              </a:rPr>
              <a:t>:</a:t>
            </a:r>
          </a:p>
        </p:txBody>
      </p:sp>
      <p:pic>
        <p:nvPicPr>
          <p:cNvPr id="30" name="Picture 29">
            <a:extLst>
              <a:ext uri="{FF2B5EF4-FFF2-40B4-BE49-F238E27FC236}">
                <a16:creationId xmlns:a16="http://schemas.microsoft.com/office/drawing/2014/main" id="{D3F148C3-BC50-45AC-8B40-3076A5136E9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1467" y="150221"/>
            <a:ext cx="1168693" cy="506778"/>
          </a:xfrm>
          <a:prstGeom prst="rect">
            <a:avLst/>
          </a:prstGeom>
        </p:spPr>
      </p:pic>
    </p:spTree>
    <p:extLst>
      <p:ext uri="{BB962C8B-B14F-4D97-AF65-F5344CB8AC3E}">
        <p14:creationId xmlns:p14="http://schemas.microsoft.com/office/powerpoint/2010/main" val="3908373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5.86014E-8 7.40741E-7 L 0.56244 -0.01181 " pathEditMode="relative" rAng="0" ptsTypes="AA">
                                      <p:cBhvr>
                                        <p:cTn id="6" dur="2000" fill="hold"/>
                                        <p:tgtEl>
                                          <p:spTgt spid="24"/>
                                        </p:tgtEl>
                                        <p:attrNameLst>
                                          <p:attrName>ppt_x</p:attrName>
                                          <p:attrName>ppt_y</p:attrName>
                                        </p:attrNameLst>
                                      </p:cBhvr>
                                      <p:rCtr x="28116" y="-602"/>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32"/>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33"/>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fade">
                                      <p:cBhvr>
                                        <p:cTn id="22"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42"/>
                    </p:tgtEl>
                  </p:cond>
                </p:stCondLst>
                <p:endSync evt="end" delay="0">
                  <p:rtn val="all"/>
                </p:endSync>
                <p:childTnLst>
                  <p:par>
                    <p:cTn id="24" fill="hold">
                      <p:stCondLst>
                        <p:cond delay="0"/>
                      </p:stCondLst>
                      <p:childTnLst>
                        <p:par>
                          <p:cTn id="25" fill="hold">
                            <p:stCondLst>
                              <p:cond delay="0"/>
                            </p:stCondLst>
                            <p:childTnLst>
                              <p:par>
                                <p:cTn id="26" presetID="47" presetClass="exit" presetSubtype="0" fill="hold" grpId="0" nodeType="clickEffect">
                                  <p:stCondLst>
                                    <p:cond delay="0"/>
                                  </p:stCondLst>
                                  <p:childTnLst>
                                    <p:animEffect transition="out" filter="fade">
                                      <p:cBhvr>
                                        <p:cTn id="27" dur="1000"/>
                                        <p:tgtEl>
                                          <p:spTgt spid="42"/>
                                        </p:tgtEl>
                                      </p:cBhvr>
                                    </p:animEffect>
                                    <p:anim calcmode="lin" valueType="num">
                                      <p:cBhvr>
                                        <p:cTn id="28" dur="1000"/>
                                        <p:tgtEl>
                                          <p:spTgt spid="42"/>
                                        </p:tgtEl>
                                        <p:attrNameLst>
                                          <p:attrName>ppt_x</p:attrName>
                                        </p:attrNameLst>
                                      </p:cBhvr>
                                      <p:tavLst>
                                        <p:tav tm="0">
                                          <p:val>
                                            <p:strVal val="ppt_x"/>
                                          </p:val>
                                        </p:tav>
                                        <p:tav tm="100000">
                                          <p:val>
                                            <p:strVal val="ppt_x"/>
                                          </p:val>
                                        </p:tav>
                                      </p:tavLst>
                                    </p:anim>
                                    <p:anim calcmode="lin" valueType="num">
                                      <p:cBhvr>
                                        <p:cTn id="29" dur="1000"/>
                                        <p:tgtEl>
                                          <p:spTgt spid="42"/>
                                        </p:tgtEl>
                                        <p:attrNameLst>
                                          <p:attrName>ppt_y</p:attrName>
                                        </p:attrNameLst>
                                      </p:cBhvr>
                                      <p:tavLst>
                                        <p:tav tm="0">
                                          <p:val>
                                            <p:strVal val="ppt_y"/>
                                          </p:val>
                                        </p:tav>
                                        <p:tav tm="100000">
                                          <p:val>
                                            <p:strVal val="ppt_y-.1"/>
                                          </p:val>
                                        </p:tav>
                                      </p:tavLst>
                                    </p:anim>
                                    <p:set>
                                      <p:cBhvr>
                                        <p:cTn id="30" dur="1" fill="hold">
                                          <p:stCondLst>
                                            <p:cond delay="999"/>
                                          </p:stCondLst>
                                        </p:cTn>
                                        <p:tgtEl>
                                          <p:spTgt spid="42"/>
                                        </p:tgtEl>
                                        <p:attrNameLst>
                                          <p:attrName>style.visibility</p:attrName>
                                        </p:attrNameLst>
                                      </p:cBhvr>
                                      <p:to>
                                        <p:strVal val="hidden"/>
                                      </p:to>
                                    </p:set>
                                  </p:childTnLst>
                                  <p:subTnLst>
                                    <p:audio>
                                      <p:cMediaNode>
                                        <p:cTn display="0" masterRel="sameClick">
                                          <p:stCondLst>
                                            <p:cond evt="begin" delay="0">
                                              <p:tn val="26"/>
                                            </p:cond>
                                          </p:stCondLst>
                                          <p:endCondLst>
                                            <p:cond evt="onStopAudio" delay="0">
                                              <p:tgtEl>
                                                <p:sldTgt/>
                                              </p:tgtEl>
                                            </p:cond>
                                          </p:endCondLst>
                                        </p:cTn>
                                        <p:tgtEl>
                                          <p:sndTgt r:embed="rId3" name="dung .wav"/>
                                        </p:tgtEl>
                                      </p:cMediaNode>
                                    </p:audio>
                                  </p:subTnLst>
                                </p:cTn>
                              </p:par>
                              <p:par>
                                <p:cTn id="31" presetID="47" presetClass="exit" presetSubtype="0" fill="hold" nodeType="withEffect">
                                  <p:stCondLst>
                                    <p:cond delay="0"/>
                                  </p:stCondLst>
                                  <p:childTnLst>
                                    <p:animEffect transition="out" filter="fade">
                                      <p:cBhvr>
                                        <p:cTn id="32" dur="1000"/>
                                        <p:tgtEl>
                                          <p:spTgt spid="41"/>
                                        </p:tgtEl>
                                      </p:cBhvr>
                                    </p:animEffect>
                                    <p:anim calcmode="lin" valueType="num">
                                      <p:cBhvr>
                                        <p:cTn id="33" dur="1000"/>
                                        <p:tgtEl>
                                          <p:spTgt spid="41"/>
                                        </p:tgtEl>
                                        <p:attrNameLst>
                                          <p:attrName>ppt_x</p:attrName>
                                        </p:attrNameLst>
                                      </p:cBhvr>
                                      <p:tavLst>
                                        <p:tav tm="0">
                                          <p:val>
                                            <p:strVal val="ppt_x"/>
                                          </p:val>
                                        </p:tav>
                                        <p:tav tm="100000">
                                          <p:val>
                                            <p:strVal val="ppt_x"/>
                                          </p:val>
                                        </p:tav>
                                      </p:tavLst>
                                    </p:anim>
                                    <p:anim calcmode="lin" valueType="num">
                                      <p:cBhvr>
                                        <p:cTn id="34" dur="1000"/>
                                        <p:tgtEl>
                                          <p:spTgt spid="41"/>
                                        </p:tgtEl>
                                        <p:attrNameLst>
                                          <p:attrName>ppt_y</p:attrName>
                                        </p:attrNameLst>
                                      </p:cBhvr>
                                      <p:tavLst>
                                        <p:tav tm="0">
                                          <p:val>
                                            <p:strVal val="ppt_y"/>
                                          </p:val>
                                        </p:tav>
                                        <p:tav tm="100000">
                                          <p:val>
                                            <p:strVal val="ppt_y-.1"/>
                                          </p:val>
                                        </p:tav>
                                      </p:tavLst>
                                    </p:anim>
                                    <p:set>
                                      <p:cBhvr>
                                        <p:cTn id="35" dur="1" fill="hold">
                                          <p:stCondLst>
                                            <p:cond delay="999"/>
                                          </p:stCondLst>
                                        </p:cTn>
                                        <p:tgtEl>
                                          <p:spTgt spid="41"/>
                                        </p:tgtEl>
                                        <p:attrNameLst>
                                          <p:attrName>style.visibility</p:attrName>
                                        </p:attrNameLst>
                                      </p:cBhvr>
                                      <p:to>
                                        <p:strVal val="hidden"/>
                                      </p:to>
                                    </p:set>
                                  </p:childTnLst>
                                </p:cTn>
                              </p:par>
                            </p:childTnLst>
                          </p:cTn>
                        </p:par>
                        <p:par>
                          <p:cTn id="36" fill="hold">
                            <p:stCondLst>
                              <p:cond delay="1000"/>
                            </p:stCondLst>
                            <p:childTnLst>
                              <p:par>
                                <p:cTn id="37" presetID="0" presetClass="path" presetSubtype="0" accel="50000" decel="50000" fill="hold" nodeType="afterEffect">
                                  <p:stCondLst>
                                    <p:cond delay="0"/>
                                  </p:stCondLst>
                                  <p:childTnLst>
                                    <p:animMotion origin="layout" path="M -4.20628E-6 4.44444E-6 C 0.00313 -0.03797 0.00691 -0.07524 0.05665 -0.09653 C 0.10627 -0.11783 0.23311 -0.11922 0.29796 -0.12871 C 0.36268 -0.13866 0.42714 -0.14075 0.44485 -0.15625 C 0.46256 -0.172 0.41412 -0.21551 0.40331 -0.222 C 0.39237 -0.22709 0.38599 -0.21042 0.37974 -0.19283 " pathEditMode="relative" rAng="0" ptsTypes="AAAAAA">
                                      <p:cBhvr>
                                        <p:cTn id="38" dur="2000" fill="hold"/>
                                        <p:tgtEl>
                                          <p:spTgt spid="46"/>
                                        </p:tgtEl>
                                        <p:attrNameLst>
                                          <p:attrName>ppt_x</p:attrName>
                                          <p:attrName>ppt_y</p:attrName>
                                        </p:attrNameLst>
                                      </p:cBhvr>
                                      <p:rCtr x="22425" y="-11157"/>
                                    </p:animMotion>
                                  </p:childTnLst>
                                </p:cTn>
                              </p:par>
                            </p:childTnLst>
                          </p:cTn>
                        </p:par>
                        <p:par>
                          <p:cTn id="39" fill="hold">
                            <p:stCondLst>
                              <p:cond delay="3000"/>
                            </p:stCondLst>
                            <p:childTnLst>
                              <p:par>
                                <p:cTn id="40" presetID="47" presetClass="exit" presetSubtype="0" fill="hold" nodeType="afterEffect">
                                  <p:stCondLst>
                                    <p:cond delay="0"/>
                                  </p:stCondLst>
                                  <p:childTnLst>
                                    <p:animEffect transition="out" filter="fade">
                                      <p:cBhvr>
                                        <p:cTn id="41" dur="2000"/>
                                        <p:tgtEl>
                                          <p:spTgt spid="46"/>
                                        </p:tgtEl>
                                      </p:cBhvr>
                                    </p:animEffect>
                                    <p:anim calcmode="lin" valueType="num">
                                      <p:cBhvr>
                                        <p:cTn id="42" dur="2000"/>
                                        <p:tgtEl>
                                          <p:spTgt spid="46"/>
                                        </p:tgtEl>
                                        <p:attrNameLst>
                                          <p:attrName>ppt_x</p:attrName>
                                        </p:attrNameLst>
                                      </p:cBhvr>
                                      <p:tavLst>
                                        <p:tav tm="0">
                                          <p:val>
                                            <p:strVal val="ppt_x"/>
                                          </p:val>
                                        </p:tav>
                                        <p:tav tm="100000">
                                          <p:val>
                                            <p:strVal val="ppt_x"/>
                                          </p:val>
                                        </p:tav>
                                      </p:tavLst>
                                    </p:anim>
                                    <p:anim calcmode="lin" valueType="num">
                                      <p:cBhvr>
                                        <p:cTn id="43" dur="2000"/>
                                        <p:tgtEl>
                                          <p:spTgt spid="46"/>
                                        </p:tgtEl>
                                        <p:attrNameLst>
                                          <p:attrName>ppt_y</p:attrName>
                                        </p:attrNameLst>
                                      </p:cBhvr>
                                      <p:tavLst>
                                        <p:tav tm="0">
                                          <p:val>
                                            <p:strVal val="ppt_y"/>
                                          </p:val>
                                        </p:tav>
                                        <p:tav tm="100000">
                                          <p:val>
                                            <p:strVal val="ppt_y-.1"/>
                                          </p:val>
                                        </p:tav>
                                      </p:tavLst>
                                    </p:anim>
                                    <p:set>
                                      <p:cBhvr>
                                        <p:cTn id="44" dur="1" fill="hold">
                                          <p:stCondLst>
                                            <p:cond delay="1999"/>
                                          </p:stCondLst>
                                        </p:cTn>
                                        <p:tgtEl>
                                          <p:spTgt spid="46"/>
                                        </p:tgtEl>
                                        <p:attrNameLst>
                                          <p:attrName>style.visibility</p:attrName>
                                        </p:attrNameLst>
                                      </p:cBhvr>
                                      <p:to>
                                        <p:strVal val="hidden"/>
                                      </p:to>
                                    </p:set>
                                  </p:childTnLst>
                                </p:cTn>
                              </p:par>
                              <p:par>
                                <p:cTn id="45" presetID="1" presetClass="emph" presetSubtype="2" fill="hold" nodeType="withEffect">
                                  <p:stCondLst>
                                    <p:cond delay="0"/>
                                  </p:stCondLst>
                                  <p:childTnLst>
                                    <p:animClr clrSpc="rgb" dir="cw">
                                      <p:cBhvr>
                                        <p:cTn id="46" dur="2000" fill="hold"/>
                                        <p:tgtEl>
                                          <p:spTgt spid="33"/>
                                        </p:tgtEl>
                                        <p:attrNameLst>
                                          <p:attrName>fillcolor</p:attrName>
                                        </p:attrNameLst>
                                      </p:cBhvr>
                                      <p:to>
                                        <a:srgbClr val="5DD3FF"/>
                                      </p:to>
                                    </p:animClr>
                                    <p:set>
                                      <p:cBhvr>
                                        <p:cTn id="47" dur="2000" fill="hold"/>
                                        <p:tgtEl>
                                          <p:spTgt spid="33"/>
                                        </p:tgtEl>
                                        <p:attrNameLst>
                                          <p:attrName>fill.type</p:attrName>
                                        </p:attrNameLst>
                                      </p:cBhvr>
                                      <p:to>
                                        <p:strVal val="solid"/>
                                      </p:to>
                                    </p:set>
                                    <p:set>
                                      <p:cBhvr>
                                        <p:cTn id="48" dur="2000" fill="hold"/>
                                        <p:tgtEl>
                                          <p:spTgt spid="33"/>
                                        </p:tgtEl>
                                        <p:attrNameLst>
                                          <p:attrName>fill.on</p:attrName>
                                        </p:attrNameLst>
                                      </p:cBhvr>
                                      <p:to>
                                        <p:strVal val="true"/>
                                      </p:to>
                                    </p:set>
                                  </p:childTnLst>
                                </p:cTn>
                              </p:par>
                            </p:childTnLst>
                          </p:cTn>
                        </p:par>
                        <p:par>
                          <p:cTn id="49" fill="hold">
                            <p:stCondLst>
                              <p:cond delay="5000"/>
                            </p:stCondLst>
                            <p:childTnLst>
                              <p:par>
                                <p:cTn id="50" presetID="1" presetClass="entr" presetSubtype="0" fill="hold" nodeType="afterEffect">
                                  <p:stCondLst>
                                    <p:cond delay="0"/>
                                  </p:stCondLst>
                                  <p:childTnLst>
                                    <p:set>
                                      <p:cBhvr>
                                        <p:cTn id="51" dur="1" fill="hold">
                                          <p:stCondLst>
                                            <p:cond delay="0"/>
                                          </p:stCondLst>
                                        </p:cTn>
                                        <p:tgtEl>
                                          <p:spTgt spid="47"/>
                                        </p:tgtEl>
                                        <p:attrNameLst>
                                          <p:attrName>style.visibility</p:attrName>
                                        </p:attrNameLst>
                                      </p:cBhvr>
                                      <p:to>
                                        <p:strVal val="visible"/>
                                      </p:to>
                                    </p:set>
                                  </p:childTnLst>
                                </p:cTn>
                              </p:par>
                              <p:par>
                                <p:cTn id="52" presetID="1" presetClass="exit" presetSubtype="0" fill="hold" nodeType="withEffect">
                                  <p:stCondLst>
                                    <p:cond delay="0"/>
                                  </p:stCondLst>
                                  <p:childTnLst>
                                    <p:set>
                                      <p:cBhvr>
                                        <p:cTn id="53" dur="1" fill="hold">
                                          <p:stCondLst>
                                            <p:cond delay="0"/>
                                          </p:stCondLst>
                                        </p:cTn>
                                        <p:tgtEl>
                                          <p:spTgt spid="24"/>
                                        </p:tgtEl>
                                        <p:attrNameLst>
                                          <p:attrName>style.visibility</p:attrName>
                                        </p:attrNameLst>
                                      </p:cBhvr>
                                      <p:to>
                                        <p:strVal val="hidden"/>
                                      </p:to>
                                    </p:set>
                                  </p:childTnLst>
                                </p:cTn>
                              </p:par>
                              <p:par>
                                <p:cTn id="54" presetID="63" presetClass="path" presetSubtype="0" accel="50000" decel="50000" fill="hold" nodeType="withEffect">
                                  <p:stCondLst>
                                    <p:cond delay="0"/>
                                  </p:stCondLst>
                                  <p:childTnLst>
                                    <p:animMotion origin="layout" path="M 0.00247 -0.00024 L 0.75557 0.00717 " pathEditMode="relative" rAng="0" ptsTypes="AA">
                                      <p:cBhvr>
                                        <p:cTn id="55" dur="4000" fill="hold"/>
                                        <p:tgtEl>
                                          <p:spTgt spid="47"/>
                                        </p:tgtEl>
                                        <p:attrNameLst>
                                          <p:attrName>ppt_x</p:attrName>
                                          <p:attrName>ppt_y</p:attrName>
                                        </p:attrNameLst>
                                      </p:cBhvr>
                                      <p:rCtr x="37648" y="370"/>
                                    </p:animMotion>
                                  </p:childTnLst>
                                </p:cTn>
                              </p:par>
                            </p:childTnLst>
                          </p:cTn>
                        </p:par>
                      </p:childTnLst>
                    </p:cTn>
                  </p:par>
                </p:childTnLst>
              </p:cTn>
              <p:nextCondLst>
                <p:cond evt="onClick" delay="0">
                  <p:tgtEl>
                    <p:spTgt spid="42"/>
                  </p:tgtEl>
                </p:cond>
              </p:nextCondLst>
            </p:seq>
            <p:seq concurrent="1" nextAc="seek">
              <p:cTn id="56" restart="whenNotActive" fill="hold" evtFilter="cancelBubble" nodeType="interactiveSeq">
                <p:stCondLst>
                  <p:cond evt="onClick" delay="0">
                    <p:tgtEl>
                      <p:spTgt spid="40"/>
                    </p:tgtEl>
                  </p:cond>
                </p:stCondLst>
                <p:endSync evt="end" delay="0">
                  <p:rtn val="all"/>
                </p:endSync>
                <p:childTnLst>
                  <p:par>
                    <p:cTn id="57" fill="hold">
                      <p:stCondLst>
                        <p:cond delay="0"/>
                      </p:stCondLst>
                      <p:childTnLst>
                        <p:par>
                          <p:cTn id="58" fill="hold">
                            <p:stCondLst>
                              <p:cond delay="0"/>
                            </p:stCondLst>
                            <p:childTnLst>
                              <p:par>
                                <p:cTn id="59" presetID="47" presetClass="exit" presetSubtype="0" fill="hold" grpId="0" nodeType="clickEffect">
                                  <p:stCondLst>
                                    <p:cond delay="0"/>
                                  </p:stCondLst>
                                  <p:childTnLst>
                                    <p:animEffect transition="out" filter="fade">
                                      <p:cBhvr>
                                        <p:cTn id="60" dur="1000"/>
                                        <p:tgtEl>
                                          <p:spTgt spid="40"/>
                                        </p:tgtEl>
                                      </p:cBhvr>
                                    </p:animEffect>
                                    <p:anim calcmode="lin" valueType="num">
                                      <p:cBhvr>
                                        <p:cTn id="61" dur="1000"/>
                                        <p:tgtEl>
                                          <p:spTgt spid="40"/>
                                        </p:tgtEl>
                                        <p:attrNameLst>
                                          <p:attrName>ppt_x</p:attrName>
                                        </p:attrNameLst>
                                      </p:cBhvr>
                                      <p:tavLst>
                                        <p:tav tm="0">
                                          <p:val>
                                            <p:strVal val="ppt_x"/>
                                          </p:val>
                                        </p:tav>
                                        <p:tav tm="100000">
                                          <p:val>
                                            <p:strVal val="ppt_x"/>
                                          </p:val>
                                        </p:tav>
                                      </p:tavLst>
                                    </p:anim>
                                    <p:anim calcmode="lin" valueType="num">
                                      <p:cBhvr>
                                        <p:cTn id="62" dur="1000"/>
                                        <p:tgtEl>
                                          <p:spTgt spid="40"/>
                                        </p:tgtEl>
                                        <p:attrNameLst>
                                          <p:attrName>ppt_y</p:attrName>
                                        </p:attrNameLst>
                                      </p:cBhvr>
                                      <p:tavLst>
                                        <p:tav tm="0">
                                          <p:val>
                                            <p:strVal val="ppt_y"/>
                                          </p:val>
                                        </p:tav>
                                        <p:tav tm="100000">
                                          <p:val>
                                            <p:strVal val="ppt_y-.1"/>
                                          </p:val>
                                        </p:tav>
                                      </p:tavLst>
                                    </p:anim>
                                    <p:set>
                                      <p:cBhvr>
                                        <p:cTn id="63" dur="1" fill="hold">
                                          <p:stCondLst>
                                            <p:cond delay="999"/>
                                          </p:stCondLst>
                                        </p:cTn>
                                        <p:tgtEl>
                                          <p:spTgt spid="40"/>
                                        </p:tgtEl>
                                        <p:attrNameLst>
                                          <p:attrName>style.visibility</p:attrName>
                                        </p:attrNameLst>
                                      </p:cBhvr>
                                      <p:to>
                                        <p:strVal val="hidden"/>
                                      </p:to>
                                    </p:set>
                                  </p:childTnLst>
                                </p:cTn>
                              </p:par>
                              <p:par>
                                <p:cTn id="64" presetID="47" presetClass="exit" presetSubtype="0" fill="hold" nodeType="withEffect">
                                  <p:stCondLst>
                                    <p:cond delay="0"/>
                                  </p:stCondLst>
                                  <p:childTnLst>
                                    <p:animEffect transition="out" filter="fade">
                                      <p:cBhvr>
                                        <p:cTn id="65" dur="1000"/>
                                        <p:tgtEl>
                                          <p:spTgt spid="39"/>
                                        </p:tgtEl>
                                      </p:cBhvr>
                                    </p:animEffect>
                                    <p:anim calcmode="lin" valueType="num">
                                      <p:cBhvr>
                                        <p:cTn id="66" dur="1000"/>
                                        <p:tgtEl>
                                          <p:spTgt spid="39"/>
                                        </p:tgtEl>
                                        <p:attrNameLst>
                                          <p:attrName>ppt_x</p:attrName>
                                        </p:attrNameLst>
                                      </p:cBhvr>
                                      <p:tavLst>
                                        <p:tav tm="0">
                                          <p:val>
                                            <p:strVal val="ppt_x"/>
                                          </p:val>
                                        </p:tav>
                                        <p:tav tm="100000">
                                          <p:val>
                                            <p:strVal val="ppt_x"/>
                                          </p:val>
                                        </p:tav>
                                      </p:tavLst>
                                    </p:anim>
                                    <p:anim calcmode="lin" valueType="num">
                                      <p:cBhvr>
                                        <p:cTn id="67" dur="1000"/>
                                        <p:tgtEl>
                                          <p:spTgt spid="39"/>
                                        </p:tgtEl>
                                        <p:attrNameLst>
                                          <p:attrName>ppt_y</p:attrName>
                                        </p:attrNameLst>
                                      </p:cBhvr>
                                      <p:tavLst>
                                        <p:tav tm="0">
                                          <p:val>
                                            <p:strVal val="ppt_y"/>
                                          </p:val>
                                        </p:tav>
                                        <p:tav tm="100000">
                                          <p:val>
                                            <p:strVal val="ppt_y-.1"/>
                                          </p:val>
                                        </p:tav>
                                      </p:tavLst>
                                    </p:anim>
                                    <p:set>
                                      <p:cBhvr>
                                        <p:cTn id="68" dur="1" fill="hold">
                                          <p:stCondLst>
                                            <p:cond delay="999"/>
                                          </p:stCondLst>
                                        </p:cTn>
                                        <p:tgtEl>
                                          <p:spTgt spid="39"/>
                                        </p:tgtEl>
                                        <p:attrNameLst>
                                          <p:attrName>style.visibility</p:attrName>
                                        </p:attrNameLst>
                                      </p:cBhvr>
                                      <p:to>
                                        <p:strVal val="hidden"/>
                                      </p:to>
                                    </p:set>
                                  </p:childTnLst>
                                </p:cTn>
                              </p:par>
                            </p:childTnLst>
                          </p:cTn>
                        </p:par>
                        <p:par>
                          <p:cTn id="69" fill="hold">
                            <p:stCondLst>
                              <p:cond delay="1000"/>
                            </p:stCondLst>
                            <p:childTnLst>
                              <p:par>
                                <p:cTn id="70" presetID="1" presetClass="entr" presetSubtype="0" fill="hold" grpId="0" nodeType="afterEffect">
                                  <p:stCondLst>
                                    <p:cond delay="0"/>
                                  </p:stCondLst>
                                  <p:childTnLst>
                                    <p:set>
                                      <p:cBhvr>
                                        <p:cTn id="71" dur="1" fill="hold">
                                          <p:stCondLst>
                                            <p:cond delay="0"/>
                                          </p:stCondLst>
                                        </p:cTn>
                                        <p:tgtEl>
                                          <p:spTgt spid="4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sai-1.wav"/>
                                        </p:tgtEl>
                                      </p:cMediaNode>
                                    </p:audio>
                                  </p:subTnLst>
                                </p:cTn>
                              </p:par>
                              <p:par>
                                <p:cTn id="72" presetID="1" presetClass="emph" presetSubtype="2" fill="hold" nodeType="withEffect">
                                  <p:stCondLst>
                                    <p:cond delay="0"/>
                                  </p:stCondLst>
                                  <p:childTnLst>
                                    <p:animClr clrSpc="rgb" dir="cw">
                                      <p:cBhvr>
                                        <p:cTn id="73" dur="2000" fill="hold"/>
                                        <p:tgtEl>
                                          <p:spTgt spid="33"/>
                                        </p:tgtEl>
                                        <p:attrNameLst>
                                          <p:attrName>fillcolor</p:attrName>
                                        </p:attrNameLst>
                                      </p:cBhvr>
                                      <p:to>
                                        <a:srgbClr val="5DD3FF"/>
                                      </p:to>
                                    </p:animClr>
                                    <p:set>
                                      <p:cBhvr>
                                        <p:cTn id="74" dur="2000" fill="hold"/>
                                        <p:tgtEl>
                                          <p:spTgt spid="33"/>
                                        </p:tgtEl>
                                        <p:attrNameLst>
                                          <p:attrName>fill.type</p:attrName>
                                        </p:attrNameLst>
                                      </p:cBhvr>
                                      <p:to>
                                        <p:strVal val="solid"/>
                                      </p:to>
                                    </p:set>
                                    <p:set>
                                      <p:cBhvr>
                                        <p:cTn id="75" dur="2000" fill="hold"/>
                                        <p:tgtEl>
                                          <p:spTgt spid="33"/>
                                        </p:tgtEl>
                                        <p:attrNameLst>
                                          <p:attrName>fill.on</p:attrName>
                                        </p:attrNameLst>
                                      </p:cBhvr>
                                      <p:to>
                                        <p:strVal val="true"/>
                                      </p:to>
                                    </p:set>
                                  </p:childTnLst>
                                </p:cTn>
                              </p:par>
                              <p:par>
                                <p:cTn id="76" presetID="1" presetClass="emph" presetSubtype="2" fill="hold" nodeType="withEffect">
                                  <p:stCondLst>
                                    <p:cond delay="0"/>
                                  </p:stCondLst>
                                  <p:childTnLst>
                                    <p:animClr clrSpc="rgb" dir="cw">
                                      <p:cBhvr>
                                        <p:cTn id="77" dur="2000" fill="hold"/>
                                        <p:tgtEl>
                                          <p:spTgt spid="34"/>
                                        </p:tgtEl>
                                        <p:attrNameLst>
                                          <p:attrName>fillcolor</p:attrName>
                                        </p:attrNameLst>
                                      </p:cBhvr>
                                      <p:to>
                                        <a:srgbClr val="FF0000"/>
                                      </p:to>
                                    </p:animClr>
                                    <p:set>
                                      <p:cBhvr>
                                        <p:cTn id="78" dur="2000" fill="hold"/>
                                        <p:tgtEl>
                                          <p:spTgt spid="34"/>
                                        </p:tgtEl>
                                        <p:attrNameLst>
                                          <p:attrName>fill.type</p:attrName>
                                        </p:attrNameLst>
                                      </p:cBhvr>
                                      <p:to>
                                        <p:strVal val="solid"/>
                                      </p:to>
                                    </p:set>
                                    <p:set>
                                      <p:cBhvr>
                                        <p:cTn id="79" dur="2000" fill="hold"/>
                                        <p:tgtEl>
                                          <p:spTgt spid="34"/>
                                        </p:tgtEl>
                                        <p:attrNameLst>
                                          <p:attrName>fill.on</p:attrName>
                                        </p:attrNameLst>
                                      </p:cBhvr>
                                      <p:to>
                                        <p:strVal val="true"/>
                                      </p:to>
                                    </p:set>
                                  </p:childTnLst>
                                </p:cTn>
                              </p:par>
                            </p:childTnLst>
                          </p:cTn>
                        </p:par>
                      </p:childTnLst>
                    </p:cTn>
                  </p:par>
                </p:childTnLst>
              </p:cTn>
              <p:nextCondLst>
                <p:cond evt="onClick" delay="0">
                  <p:tgtEl>
                    <p:spTgt spid="40"/>
                  </p:tgtEl>
                </p:cond>
              </p:nextCondLst>
            </p:seq>
            <p:seq concurrent="1" nextAc="seek">
              <p:cTn id="80" restart="whenNotActive" fill="hold" evtFilter="cancelBubble" nodeType="interactiveSeq">
                <p:stCondLst>
                  <p:cond evt="onClick" delay="0">
                    <p:tgtEl>
                      <p:spTgt spid="31"/>
                    </p:tgtEl>
                  </p:cond>
                </p:stCondLst>
                <p:endSync evt="end" delay="0">
                  <p:rtn val="all"/>
                </p:endSync>
                <p:childTnLst>
                  <p:par>
                    <p:cTn id="81" fill="hold">
                      <p:stCondLst>
                        <p:cond delay="0"/>
                      </p:stCondLst>
                      <p:childTnLst>
                        <p:par>
                          <p:cTn id="82" fill="hold">
                            <p:stCondLst>
                              <p:cond delay="0"/>
                            </p:stCondLst>
                            <p:childTnLst>
                              <p:par>
                                <p:cTn id="83" presetID="47" presetClass="exit" presetSubtype="0" fill="hold" grpId="0" nodeType="clickEffect">
                                  <p:stCondLst>
                                    <p:cond delay="0"/>
                                  </p:stCondLst>
                                  <p:childTnLst>
                                    <p:animEffect transition="out" filter="fade">
                                      <p:cBhvr>
                                        <p:cTn id="84" dur="1000"/>
                                        <p:tgtEl>
                                          <p:spTgt spid="31"/>
                                        </p:tgtEl>
                                      </p:cBhvr>
                                    </p:animEffect>
                                    <p:anim calcmode="lin" valueType="num">
                                      <p:cBhvr>
                                        <p:cTn id="85" dur="1000"/>
                                        <p:tgtEl>
                                          <p:spTgt spid="31"/>
                                        </p:tgtEl>
                                        <p:attrNameLst>
                                          <p:attrName>ppt_x</p:attrName>
                                        </p:attrNameLst>
                                      </p:cBhvr>
                                      <p:tavLst>
                                        <p:tav tm="0">
                                          <p:val>
                                            <p:strVal val="ppt_x"/>
                                          </p:val>
                                        </p:tav>
                                        <p:tav tm="100000">
                                          <p:val>
                                            <p:strVal val="ppt_x"/>
                                          </p:val>
                                        </p:tav>
                                      </p:tavLst>
                                    </p:anim>
                                    <p:anim calcmode="lin" valueType="num">
                                      <p:cBhvr>
                                        <p:cTn id="86" dur="1000"/>
                                        <p:tgtEl>
                                          <p:spTgt spid="31"/>
                                        </p:tgtEl>
                                        <p:attrNameLst>
                                          <p:attrName>ppt_y</p:attrName>
                                        </p:attrNameLst>
                                      </p:cBhvr>
                                      <p:tavLst>
                                        <p:tav tm="0">
                                          <p:val>
                                            <p:strVal val="ppt_y"/>
                                          </p:val>
                                        </p:tav>
                                        <p:tav tm="100000">
                                          <p:val>
                                            <p:strVal val="ppt_y-.1"/>
                                          </p:val>
                                        </p:tav>
                                      </p:tavLst>
                                    </p:anim>
                                    <p:set>
                                      <p:cBhvr>
                                        <p:cTn id="87" dur="1" fill="hold">
                                          <p:stCondLst>
                                            <p:cond delay="999"/>
                                          </p:stCondLst>
                                        </p:cTn>
                                        <p:tgtEl>
                                          <p:spTgt spid="31"/>
                                        </p:tgtEl>
                                        <p:attrNameLst>
                                          <p:attrName>style.visibility</p:attrName>
                                        </p:attrNameLst>
                                      </p:cBhvr>
                                      <p:to>
                                        <p:strVal val="hidden"/>
                                      </p:to>
                                    </p:set>
                                  </p:childTnLst>
                                </p:cTn>
                              </p:par>
                              <p:par>
                                <p:cTn id="88" presetID="47" presetClass="exit" presetSubtype="0" fill="hold" nodeType="withEffect">
                                  <p:stCondLst>
                                    <p:cond delay="0"/>
                                  </p:stCondLst>
                                  <p:childTnLst>
                                    <p:animEffect transition="out" filter="fade">
                                      <p:cBhvr>
                                        <p:cTn id="89" dur="1000"/>
                                        <p:tgtEl>
                                          <p:spTgt spid="29"/>
                                        </p:tgtEl>
                                      </p:cBhvr>
                                    </p:animEffect>
                                    <p:anim calcmode="lin" valueType="num">
                                      <p:cBhvr>
                                        <p:cTn id="90" dur="1000"/>
                                        <p:tgtEl>
                                          <p:spTgt spid="29"/>
                                        </p:tgtEl>
                                        <p:attrNameLst>
                                          <p:attrName>ppt_x</p:attrName>
                                        </p:attrNameLst>
                                      </p:cBhvr>
                                      <p:tavLst>
                                        <p:tav tm="0">
                                          <p:val>
                                            <p:strVal val="ppt_x"/>
                                          </p:val>
                                        </p:tav>
                                        <p:tav tm="100000">
                                          <p:val>
                                            <p:strVal val="ppt_x"/>
                                          </p:val>
                                        </p:tav>
                                      </p:tavLst>
                                    </p:anim>
                                    <p:anim calcmode="lin" valueType="num">
                                      <p:cBhvr>
                                        <p:cTn id="91" dur="1000"/>
                                        <p:tgtEl>
                                          <p:spTgt spid="29"/>
                                        </p:tgtEl>
                                        <p:attrNameLst>
                                          <p:attrName>ppt_y</p:attrName>
                                        </p:attrNameLst>
                                      </p:cBhvr>
                                      <p:tavLst>
                                        <p:tav tm="0">
                                          <p:val>
                                            <p:strVal val="ppt_y"/>
                                          </p:val>
                                        </p:tav>
                                        <p:tav tm="100000">
                                          <p:val>
                                            <p:strVal val="ppt_y-.1"/>
                                          </p:val>
                                        </p:tav>
                                      </p:tavLst>
                                    </p:anim>
                                    <p:set>
                                      <p:cBhvr>
                                        <p:cTn id="92" dur="1" fill="hold">
                                          <p:stCondLst>
                                            <p:cond delay="999"/>
                                          </p:stCondLst>
                                        </p:cTn>
                                        <p:tgtEl>
                                          <p:spTgt spid="29"/>
                                        </p:tgtEl>
                                        <p:attrNameLst>
                                          <p:attrName>style.visibility</p:attrName>
                                        </p:attrNameLst>
                                      </p:cBhvr>
                                      <p:to>
                                        <p:strVal val="hidden"/>
                                      </p:to>
                                    </p:set>
                                  </p:childTnLst>
                                </p:cTn>
                              </p:par>
                            </p:childTnLst>
                          </p:cTn>
                        </p:par>
                        <p:par>
                          <p:cTn id="93" fill="hold">
                            <p:stCondLst>
                              <p:cond delay="1000"/>
                            </p:stCondLst>
                            <p:childTnLst>
                              <p:par>
                                <p:cTn id="94" presetID="1" presetClass="entr" presetSubtype="0" fill="hold" grpId="0" nodeType="afterEffect">
                                  <p:stCondLst>
                                    <p:cond delay="0"/>
                                  </p:stCondLst>
                                  <p:childTnLst>
                                    <p:set>
                                      <p:cBhvr>
                                        <p:cTn id="95" dur="1" fill="hold">
                                          <p:stCondLst>
                                            <p:cond delay="0"/>
                                          </p:stCondLst>
                                        </p:cTn>
                                        <p:tgtEl>
                                          <p:spTgt spid="44"/>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4" name="sai-1.wav"/>
                                        </p:tgtEl>
                                      </p:cMediaNode>
                                    </p:audio>
                                  </p:subTnLst>
                                </p:cTn>
                              </p:par>
                              <p:par>
                                <p:cTn id="96" presetID="1" presetClass="emph" presetSubtype="2" fill="hold" nodeType="withEffect">
                                  <p:stCondLst>
                                    <p:cond delay="0"/>
                                  </p:stCondLst>
                                  <p:childTnLst>
                                    <p:animClr clrSpc="rgb" dir="cw">
                                      <p:cBhvr>
                                        <p:cTn id="97" dur="2000" fill="hold"/>
                                        <p:tgtEl>
                                          <p:spTgt spid="32"/>
                                        </p:tgtEl>
                                        <p:attrNameLst>
                                          <p:attrName>fillcolor</p:attrName>
                                        </p:attrNameLst>
                                      </p:cBhvr>
                                      <p:to>
                                        <a:srgbClr val="FF0000"/>
                                      </p:to>
                                    </p:animClr>
                                    <p:set>
                                      <p:cBhvr>
                                        <p:cTn id="98" dur="2000" fill="hold"/>
                                        <p:tgtEl>
                                          <p:spTgt spid="32"/>
                                        </p:tgtEl>
                                        <p:attrNameLst>
                                          <p:attrName>fill.type</p:attrName>
                                        </p:attrNameLst>
                                      </p:cBhvr>
                                      <p:to>
                                        <p:strVal val="solid"/>
                                      </p:to>
                                    </p:set>
                                    <p:set>
                                      <p:cBhvr>
                                        <p:cTn id="99" dur="2000" fill="hold"/>
                                        <p:tgtEl>
                                          <p:spTgt spid="32"/>
                                        </p:tgtEl>
                                        <p:attrNameLst>
                                          <p:attrName>fill.on</p:attrName>
                                        </p:attrNameLst>
                                      </p:cBhvr>
                                      <p:to>
                                        <p:strVal val="true"/>
                                      </p:to>
                                    </p:set>
                                  </p:childTnLst>
                                </p:cTn>
                              </p:par>
                              <p:par>
                                <p:cTn id="100" presetID="1" presetClass="emph" presetSubtype="2" fill="hold" nodeType="withEffect">
                                  <p:stCondLst>
                                    <p:cond delay="0"/>
                                  </p:stCondLst>
                                  <p:childTnLst>
                                    <p:animClr clrSpc="rgb" dir="cw">
                                      <p:cBhvr>
                                        <p:cTn id="101" dur="2000" fill="hold"/>
                                        <p:tgtEl>
                                          <p:spTgt spid="33"/>
                                        </p:tgtEl>
                                        <p:attrNameLst>
                                          <p:attrName>fillcolor</p:attrName>
                                        </p:attrNameLst>
                                      </p:cBhvr>
                                      <p:to>
                                        <a:srgbClr val="5DD3FF"/>
                                      </p:to>
                                    </p:animClr>
                                    <p:set>
                                      <p:cBhvr>
                                        <p:cTn id="102" dur="2000" fill="hold"/>
                                        <p:tgtEl>
                                          <p:spTgt spid="33"/>
                                        </p:tgtEl>
                                        <p:attrNameLst>
                                          <p:attrName>fill.type</p:attrName>
                                        </p:attrNameLst>
                                      </p:cBhvr>
                                      <p:to>
                                        <p:strVal val="solid"/>
                                      </p:to>
                                    </p:set>
                                    <p:set>
                                      <p:cBhvr>
                                        <p:cTn id="103" dur="2000" fill="hold"/>
                                        <p:tgtEl>
                                          <p:spTgt spid="33"/>
                                        </p:tgtEl>
                                        <p:attrNameLst>
                                          <p:attrName>fill.on</p:attrName>
                                        </p:attrNameLst>
                                      </p:cBhvr>
                                      <p:to>
                                        <p:strVal val="true"/>
                                      </p:to>
                                    </p:set>
                                  </p:childTnLst>
                                </p:cTn>
                              </p:par>
                            </p:childTnLst>
                          </p:cTn>
                        </p:par>
                      </p:childTnLst>
                    </p:cTn>
                  </p:par>
                </p:childTnLst>
              </p:cTn>
              <p:nextCondLst>
                <p:cond evt="onClick" delay="0">
                  <p:tgtEl>
                    <p:spTgt spid="31"/>
                  </p:tgtEl>
                </p:cond>
              </p:nextCondLst>
            </p:seq>
            <p:seq concurrent="1" nextAc="seek">
              <p:cTn id="104" restart="whenNotActive" fill="hold" evtFilter="cancelBubble" nodeType="interactiveSeq">
                <p:stCondLst>
                  <p:cond evt="onClick" delay="0">
                    <p:tgtEl>
                      <p:spTgt spid="37"/>
                    </p:tgtEl>
                  </p:cond>
                </p:stCondLst>
                <p:endSync evt="end" delay="0">
                  <p:rtn val="all"/>
                </p:endSync>
                <p:childTnLst>
                  <p:par>
                    <p:cTn id="105" fill="hold">
                      <p:stCondLst>
                        <p:cond delay="0"/>
                      </p:stCondLst>
                      <p:childTnLst>
                        <p:par>
                          <p:cTn id="106" fill="hold">
                            <p:stCondLst>
                              <p:cond delay="0"/>
                            </p:stCondLst>
                            <p:childTnLst>
                              <p:par>
                                <p:cTn id="107" presetID="47" presetClass="exit" presetSubtype="0" fill="hold" grpId="0" nodeType="clickEffect">
                                  <p:stCondLst>
                                    <p:cond delay="0"/>
                                  </p:stCondLst>
                                  <p:childTnLst>
                                    <p:animEffect transition="out" filter="fade">
                                      <p:cBhvr>
                                        <p:cTn id="108" dur="1000"/>
                                        <p:tgtEl>
                                          <p:spTgt spid="37"/>
                                        </p:tgtEl>
                                      </p:cBhvr>
                                    </p:animEffect>
                                    <p:anim calcmode="lin" valueType="num">
                                      <p:cBhvr>
                                        <p:cTn id="109" dur="1000"/>
                                        <p:tgtEl>
                                          <p:spTgt spid="37"/>
                                        </p:tgtEl>
                                        <p:attrNameLst>
                                          <p:attrName>ppt_x</p:attrName>
                                        </p:attrNameLst>
                                      </p:cBhvr>
                                      <p:tavLst>
                                        <p:tav tm="0">
                                          <p:val>
                                            <p:strVal val="ppt_x"/>
                                          </p:val>
                                        </p:tav>
                                        <p:tav tm="100000">
                                          <p:val>
                                            <p:strVal val="ppt_x"/>
                                          </p:val>
                                        </p:tav>
                                      </p:tavLst>
                                    </p:anim>
                                    <p:anim calcmode="lin" valueType="num">
                                      <p:cBhvr>
                                        <p:cTn id="110" dur="1000"/>
                                        <p:tgtEl>
                                          <p:spTgt spid="37"/>
                                        </p:tgtEl>
                                        <p:attrNameLst>
                                          <p:attrName>ppt_y</p:attrName>
                                        </p:attrNameLst>
                                      </p:cBhvr>
                                      <p:tavLst>
                                        <p:tav tm="0">
                                          <p:val>
                                            <p:strVal val="ppt_y"/>
                                          </p:val>
                                        </p:tav>
                                        <p:tav tm="100000">
                                          <p:val>
                                            <p:strVal val="ppt_y-.1"/>
                                          </p:val>
                                        </p:tav>
                                      </p:tavLst>
                                    </p:anim>
                                    <p:set>
                                      <p:cBhvr>
                                        <p:cTn id="111" dur="1" fill="hold">
                                          <p:stCondLst>
                                            <p:cond delay="999"/>
                                          </p:stCondLst>
                                        </p:cTn>
                                        <p:tgtEl>
                                          <p:spTgt spid="37"/>
                                        </p:tgtEl>
                                        <p:attrNameLst>
                                          <p:attrName>style.visibility</p:attrName>
                                        </p:attrNameLst>
                                      </p:cBhvr>
                                      <p:to>
                                        <p:strVal val="hidden"/>
                                      </p:to>
                                    </p:set>
                                  </p:childTnLst>
                                </p:cTn>
                              </p:par>
                              <p:par>
                                <p:cTn id="112" presetID="47" presetClass="exit" presetSubtype="0" fill="hold" nodeType="withEffect">
                                  <p:stCondLst>
                                    <p:cond delay="0"/>
                                  </p:stCondLst>
                                  <p:childTnLst>
                                    <p:animEffect transition="out" filter="fade">
                                      <p:cBhvr>
                                        <p:cTn id="113" dur="1000"/>
                                        <p:tgtEl>
                                          <p:spTgt spid="36"/>
                                        </p:tgtEl>
                                      </p:cBhvr>
                                    </p:animEffect>
                                    <p:anim calcmode="lin" valueType="num">
                                      <p:cBhvr>
                                        <p:cTn id="114" dur="1000"/>
                                        <p:tgtEl>
                                          <p:spTgt spid="36"/>
                                        </p:tgtEl>
                                        <p:attrNameLst>
                                          <p:attrName>ppt_x</p:attrName>
                                        </p:attrNameLst>
                                      </p:cBhvr>
                                      <p:tavLst>
                                        <p:tav tm="0">
                                          <p:val>
                                            <p:strVal val="ppt_x"/>
                                          </p:val>
                                        </p:tav>
                                        <p:tav tm="100000">
                                          <p:val>
                                            <p:strVal val="ppt_x"/>
                                          </p:val>
                                        </p:tav>
                                      </p:tavLst>
                                    </p:anim>
                                    <p:anim calcmode="lin" valueType="num">
                                      <p:cBhvr>
                                        <p:cTn id="115" dur="1000"/>
                                        <p:tgtEl>
                                          <p:spTgt spid="36"/>
                                        </p:tgtEl>
                                        <p:attrNameLst>
                                          <p:attrName>ppt_y</p:attrName>
                                        </p:attrNameLst>
                                      </p:cBhvr>
                                      <p:tavLst>
                                        <p:tav tm="0">
                                          <p:val>
                                            <p:strVal val="ppt_y"/>
                                          </p:val>
                                        </p:tav>
                                        <p:tav tm="100000">
                                          <p:val>
                                            <p:strVal val="ppt_y-.1"/>
                                          </p:val>
                                        </p:tav>
                                      </p:tavLst>
                                    </p:anim>
                                    <p:set>
                                      <p:cBhvr>
                                        <p:cTn id="116" dur="1" fill="hold">
                                          <p:stCondLst>
                                            <p:cond delay="999"/>
                                          </p:stCondLst>
                                        </p:cTn>
                                        <p:tgtEl>
                                          <p:spTgt spid="36"/>
                                        </p:tgtEl>
                                        <p:attrNameLst>
                                          <p:attrName>style.visibility</p:attrName>
                                        </p:attrNameLst>
                                      </p:cBhvr>
                                      <p:to>
                                        <p:strVal val="hidden"/>
                                      </p:to>
                                    </p:set>
                                  </p:childTnLst>
                                </p:cTn>
                              </p:par>
                            </p:childTnLst>
                          </p:cTn>
                        </p:par>
                        <p:par>
                          <p:cTn id="117" fill="hold">
                            <p:stCondLst>
                              <p:cond delay="1000"/>
                            </p:stCondLst>
                            <p:childTnLst>
                              <p:par>
                                <p:cTn id="118" presetID="1" presetClass="entr" presetSubtype="0" fill="hold" grpId="0" nodeType="afterEffect">
                                  <p:stCondLst>
                                    <p:cond delay="0"/>
                                  </p:stCondLst>
                                  <p:childTnLst>
                                    <p:set>
                                      <p:cBhvr>
                                        <p:cTn id="119" dur="1" fill="hold">
                                          <p:stCondLst>
                                            <p:cond delay="0"/>
                                          </p:stCondLst>
                                        </p:cTn>
                                        <p:tgtEl>
                                          <p:spTgt spid="43"/>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4" name="sai-1.wav"/>
                                        </p:tgtEl>
                                      </p:cMediaNode>
                                    </p:audio>
                                  </p:subTnLst>
                                </p:cTn>
                              </p:par>
                              <p:par>
                                <p:cTn id="120" presetID="1" presetClass="emph" presetSubtype="2" fill="hold" nodeType="withEffect">
                                  <p:stCondLst>
                                    <p:cond delay="0"/>
                                  </p:stCondLst>
                                  <p:childTnLst>
                                    <p:animClr clrSpc="rgb" dir="cw">
                                      <p:cBhvr>
                                        <p:cTn id="121" dur="2000" fill="hold"/>
                                        <p:tgtEl>
                                          <p:spTgt spid="33"/>
                                        </p:tgtEl>
                                        <p:attrNameLst>
                                          <p:attrName>fillcolor</p:attrName>
                                        </p:attrNameLst>
                                      </p:cBhvr>
                                      <p:to>
                                        <a:srgbClr val="5DD3FF"/>
                                      </p:to>
                                    </p:animClr>
                                    <p:set>
                                      <p:cBhvr>
                                        <p:cTn id="122" dur="2000" fill="hold"/>
                                        <p:tgtEl>
                                          <p:spTgt spid="33"/>
                                        </p:tgtEl>
                                        <p:attrNameLst>
                                          <p:attrName>fill.type</p:attrName>
                                        </p:attrNameLst>
                                      </p:cBhvr>
                                      <p:to>
                                        <p:strVal val="solid"/>
                                      </p:to>
                                    </p:set>
                                    <p:set>
                                      <p:cBhvr>
                                        <p:cTn id="123" dur="2000" fill="hold"/>
                                        <p:tgtEl>
                                          <p:spTgt spid="33"/>
                                        </p:tgtEl>
                                        <p:attrNameLst>
                                          <p:attrName>fill.on</p:attrName>
                                        </p:attrNameLst>
                                      </p:cBhvr>
                                      <p:to>
                                        <p:strVal val="true"/>
                                      </p:to>
                                    </p:set>
                                  </p:childTnLst>
                                </p:cTn>
                              </p:par>
                              <p:par>
                                <p:cTn id="124" presetID="1" presetClass="emph" presetSubtype="2" fill="hold" nodeType="withEffect">
                                  <p:stCondLst>
                                    <p:cond delay="0"/>
                                  </p:stCondLst>
                                  <p:childTnLst>
                                    <p:animClr clrSpc="rgb" dir="cw">
                                      <p:cBhvr>
                                        <p:cTn id="125" dur="2000" fill="hold"/>
                                        <p:tgtEl>
                                          <p:spTgt spid="35"/>
                                        </p:tgtEl>
                                        <p:attrNameLst>
                                          <p:attrName>fillcolor</p:attrName>
                                        </p:attrNameLst>
                                      </p:cBhvr>
                                      <p:to>
                                        <a:srgbClr val="FF0000"/>
                                      </p:to>
                                    </p:animClr>
                                    <p:set>
                                      <p:cBhvr>
                                        <p:cTn id="126" dur="2000" fill="hold"/>
                                        <p:tgtEl>
                                          <p:spTgt spid="35"/>
                                        </p:tgtEl>
                                        <p:attrNameLst>
                                          <p:attrName>fill.type</p:attrName>
                                        </p:attrNameLst>
                                      </p:cBhvr>
                                      <p:to>
                                        <p:strVal val="solid"/>
                                      </p:to>
                                    </p:set>
                                    <p:set>
                                      <p:cBhvr>
                                        <p:cTn id="127" dur="2000" fill="hold"/>
                                        <p:tgtEl>
                                          <p:spTgt spid="35"/>
                                        </p:tgtEl>
                                        <p:attrNameLst>
                                          <p:attrName>fill.on</p:attrName>
                                        </p:attrNameLst>
                                      </p:cBhvr>
                                      <p:to>
                                        <p:strVal val="true"/>
                                      </p:to>
                                    </p:set>
                                  </p:childTnLst>
                                </p:cTn>
                              </p:par>
                            </p:childTnLst>
                          </p:cTn>
                        </p:par>
                      </p:childTnLst>
                    </p:cTn>
                  </p:par>
                </p:childTnLst>
              </p:cTn>
              <p:nextCondLst>
                <p:cond evt="onClick" delay="0">
                  <p:tgtEl>
                    <p:spTgt spid="37"/>
                  </p:tgtEl>
                </p:cond>
              </p:nextCondLst>
            </p:seq>
          </p:childTnLst>
        </p:cTn>
      </p:par>
    </p:tnLst>
    <p:bldLst>
      <p:bldP spid="31" grpId="0"/>
      <p:bldP spid="32" grpId="0" animBg="1"/>
      <p:bldP spid="33" grpId="0" animBg="1"/>
      <p:bldP spid="34" grpId="0" animBg="1"/>
      <p:bldP spid="35" grpId="0" animBg="1"/>
      <p:bldP spid="37" grpId="0"/>
      <p:bldP spid="40" grpId="0"/>
      <p:bldP spid="43" grpId="0" animBg="1"/>
      <p:bldP spid="44" grpId="0" animBg="1"/>
      <p:bldP spid="45" grpId="0" animBg="1"/>
      <p:bldP spid="42" grpId="0"/>
      <p:bldP spid="4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pic>
        <p:nvPicPr>
          <p:cNvPr id="2" name="Picture 1" descr="4f942a9486ec68153575dc78a42d480b.png"/>
          <p:cNvPicPr>
            <a:picLocks noChangeAspect="1"/>
          </p:cNvPicPr>
          <p:nvPr/>
        </p:nvPicPr>
        <p:blipFill>
          <a:blip r:embed="rId6" cstate="print"/>
          <a:stretch>
            <a:fillRect/>
          </a:stretch>
        </p:blipFill>
        <p:spPr>
          <a:xfrm>
            <a:off x="-812129" y="3523173"/>
            <a:ext cx="3107094" cy="2819400"/>
          </a:xfrm>
          <a:prstGeom prst="rect">
            <a:avLst/>
          </a:prstGeom>
        </p:spPr>
      </p:pic>
      <p:pic>
        <p:nvPicPr>
          <p:cNvPr id="3" name="Picture 2" descr="e324d9d037662d64fc16b51b9bfbdbac.png"/>
          <p:cNvPicPr>
            <a:picLocks noChangeAspect="1"/>
          </p:cNvPicPr>
          <p:nvPr/>
        </p:nvPicPr>
        <p:blipFill>
          <a:blip r:embed="rId7" cstate="print"/>
          <a:stretch>
            <a:fillRect/>
          </a:stretch>
        </p:blipFill>
        <p:spPr>
          <a:xfrm>
            <a:off x="4122741" y="5553401"/>
            <a:ext cx="1536048" cy="1658932"/>
          </a:xfrm>
          <a:prstGeom prst="rect">
            <a:avLst/>
          </a:prstGeom>
        </p:spPr>
      </p:pic>
      <p:pic>
        <p:nvPicPr>
          <p:cNvPr id="4" name="Picture 3" descr="e324d9d037662d64fc16b51b9bfbdbac.png"/>
          <p:cNvPicPr>
            <a:picLocks noChangeAspect="1"/>
          </p:cNvPicPr>
          <p:nvPr/>
        </p:nvPicPr>
        <p:blipFill>
          <a:blip r:embed="rId8" cstate="print"/>
          <a:stretch>
            <a:fillRect/>
          </a:stretch>
        </p:blipFill>
        <p:spPr>
          <a:xfrm>
            <a:off x="6408741" y="5603667"/>
            <a:ext cx="1536048" cy="1550960"/>
          </a:xfrm>
          <a:prstGeom prst="rect">
            <a:avLst/>
          </a:prstGeom>
        </p:spPr>
      </p:pic>
      <p:pic>
        <p:nvPicPr>
          <p:cNvPr id="5" name="Picture 4" descr="e324d9d037662d64fc16b51b9bfbdbac.png"/>
          <p:cNvPicPr>
            <a:picLocks noChangeAspect="1"/>
          </p:cNvPicPr>
          <p:nvPr/>
        </p:nvPicPr>
        <p:blipFill>
          <a:blip r:embed="rId9" cstate="print"/>
          <a:stretch>
            <a:fillRect/>
          </a:stretch>
        </p:blipFill>
        <p:spPr>
          <a:xfrm>
            <a:off x="8770959" y="5661562"/>
            <a:ext cx="1460429" cy="1474607"/>
          </a:xfrm>
          <a:prstGeom prst="rect">
            <a:avLst/>
          </a:prstGeom>
        </p:spPr>
      </p:pic>
      <p:pic>
        <p:nvPicPr>
          <p:cNvPr id="6" name="Picture 5" descr="e324d9d037662d64fc16b51b9bfbdbac.png"/>
          <p:cNvPicPr>
            <a:picLocks noChangeAspect="1"/>
          </p:cNvPicPr>
          <p:nvPr/>
        </p:nvPicPr>
        <p:blipFill>
          <a:blip r:embed="rId8" cstate="print"/>
          <a:stretch>
            <a:fillRect/>
          </a:stretch>
        </p:blipFill>
        <p:spPr>
          <a:xfrm>
            <a:off x="1836741" y="5603667"/>
            <a:ext cx="1536048" cy="1550960"/>
          </a:xfrm>
          <a:prstGeom prst="rect">
            <a:avLst/>
          </a:prstGeom>
        </p:spPr>
      </p:pic>
      <p:pic>
        <p:nvPicPr>
          <p:cNvPr id="7" name="Picture 6" descr="e86f050d219b5585368f7ef298c00175.png"/>
          <p:cNvPicPr>
            <a:picLocks noChangeAspect="1"/>
          </p:cNvPicPr>
          <p:nvPr/>
        </p:nvPicPr>
        <p:blipFill>
          <a:blip r:embed="rId10" cstate="print"/>
          <a:stretch>
            <a:fillRect/>
          </a:stretch>
        </p:blipFill>
        <p:spPr>
          <a:xfrm>
            <a:off x="8893197" y="5265461"/>
            <a:ext cx="1413164" cy="1413164"/>
          </a:xfrm>
          <a:prstGeom prst="rect">
            <a:avLst/>
          </a:prstGeom>
        </p:spPr>
      </p:pic>
      <p:sp>
        <p:nvSpPr>
          <p:cNvPr id="9" name="TextBox 8"/>
          <p:cNvSpPr txBox="1"/>
          <p:nvPr/>
        </p:nvSpPr>
        <p:spPr>
          <a:xfrm>
            <a:off x="9129826" y="5684060"/>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10" name="Rectangle 9"/>
          <p:cNvSpPr/>
          <p:nvPr/>
        </p:nvSpPr>
        <p:spPr>
          <a:xfrm>
            <a:off x="6817413" y="2810526"/>
            <a:ext cx="4926096" cy="101075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600" dirty="0">
                <a:solidFill>
                  <a:schemeClr val="tx1"/>
                </a:solidFill>
                <a:latin typeface="UTM Avo" panose="02040603050506020204" pitchFamily="18" charset="0"/>
                <a:cs typeface="Times New Roman" panose="02020603050405020304" pitchFamily="18" charset="0"/>
              </a:rPr>
              <a:t>D) </a:t>
            </a:r>
            <a:r>
              <a:rPr lang="en-US" sz="2600" dirty="0" err="1">
                <a:solidFill>
                  <a:schemeClr val="tx1"/>
                </a:solidFill>
                <a:latin typeface="UTM Avo" panose="02040603050506020204" pitchFamily="18" charset="0"/>
                <a:cs typeface="Times New Roman" panose="02020603050405020304" pitchFamily="18" charset="0"/>
              </a:rPr>
              <a:t>Chỉ</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thiếu</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trái</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ớt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phần</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bố</a:t>
            </a:r>
            <a:r>
              <a:rPr lang="en-US" sz="2600" dirty="0">
                <a:solidFill>
                  <a:schemeClr val="tx1"/>
                </a:solidFill>
                <a:latin typeface="UTM Avo" panose="02040603050506020204" pitchFamily="18" charset="0"/>
                <a:cs typeface="Times New Roman" panose="02020603050405020304" pitchFamily="18" charset="0"/>
              </a:rPr>
              <a:t>.</a:t>
            </a:r>
          </a:p>
        </p:txBody>
      </p:sp>
      <p:sp>
        <p:nvSpPr>
          <p:cNvPr id="11" name="Rectangle 10"/>
          <p:cNvSpPr/>
          <p:nvPr/>
        </p:nvSpPr>
        <p:spPr>
          <a:xfrm>
            <a:off x="6817413" y="1735568"/>
            <a:ext cx="4926096" cy="9738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600" dirty="0">
                <a:solidFill>
                  <a:schemeClr val="tx1"/>
                </a:solidFill>
                <a:latin typeface="UTM Avo" panose="02040603050506020204" pitchFamily="18" charset="0"/>
                <a:cs typeface="Times New Roman" panose="02020603050405020304" pitchFamily="18" charset="0"/>
              </a:rPr>
              <a:t>B) </a:t>
            </a:r>
            <a:r>
              <a:rPr lang="en-US" sz="2600" dirty="0" err="1">
                <a:solidFill>
                  <a:schemeClr val="tx1"/>
                </a:solidFill>
                <a:latin typeface="UTM Avo" panose="02040603050506020204" pitchFamily="18" charset="0"/>
                <a:cs typeface="Times New Roman" panose="02020603050405020304" pitchFamily="18" charset="0"/>
              </a:rPr>
              <a:t>Chuẩn</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bị</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rất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đầy</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đủ</a:t>
            </a:r>
            <a:r>
              <a:rPr lang="en-US" sz="2600" dirty="0">
                <a:solidFill>
                  <a:schemeClr val="tx1"/>
                </a:solidFill>
                <a:latin typeface="UTM Avo" panose="02040603050506020204" pitchFamily="18" charset="0"/>
                <a:cs typeface="Times New Roman" panose="02020603050405020304" pitchFamily="18" charset="0"/>
              </a:rPr>
              <a:t>.</a:t>
            </a:r>
          </a:p>
        </p:txBody>
      </p:sp>
      <p:sp>
        <p:nvSpPr>
          <p:cNvPr id="12" name="Rectangle 11"/>
          <p:cNvSpPr/>
          <p:nvPr/>
        </p:nvSpPr>
        <p:spPr>
          <a:xfrm>
            <a:off x="351171" y="2810526"/>
            <a:ext cx="6176377" cy="101075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600" dirty="0">
                <a:solidFill>
                  <a:schemeClr val="tx1"/>
                </a:solidFill>
                <a:latin typeface="UTM Avo" panose="02040603050506020204" pitchFamily="18" charset="0"/>
                <a:cs typeface="Times New Roman" panose="02020603050405020304" pitchFamily="18" charset="0"/>
              </a:rPr>
              <a:t>C) </a:t>
            </a:r>
            <a:r>
              <a:rPr lang="en-US" sz="2600" dirty="0" err="1">
                <a:solidFill>
                  <a:schemeClr val="tx1"/>
                </a:solidFill>
                <a:latin typeface="UTM Avo" panose="02040603050506020204" pitchFamily="18" charset="0"/>
                <a:cs typeface="Times New Roman" panose="02020603050405020304" pitchFamily="18" charset="0"/>
              </a:rPr>
              <a:t>Có</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thêm</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một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vết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nhọ</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nồi</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trên</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má</a:t>
            </a:r>
            <a:r>
              <a:rPr lang="en-US" sz="2600" dirty="0">
                <a:solidFill>
                  <a:schemeClr val="tx1"/>
                </a:solidFill>
                <a:latin typeface="UTM Avo" panose="02040603050506020204" pitchFamily="18" charset="0"/>
                <a:cs typeface="Times New Roman" panose="02020603050405020304" pitchFamily="18" charset="0"/>
              </a:rPr>
              <a:t>.</a:t>
            </a:r>
          </a:p>
        </p:txBody>
      </p:sp>
      <p:sp>
        <p:nvSpPr>
          <p:cNvPr id="13" name="Rectangle 12"/>
          <p:cNvSpPr/>
          <p:nvPr/>
        </p:nvSpPr>
        <p:spPr>
          <a:xfrm>
            <a:off x="351171" y="1738224"/>
            <a:ext cx="6176377" cy="97388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2600" dirty="0">
                <a:solidFill>
                  <a:schemeClr val="tx1"/>
                </a:solidFill>
                <a:latin typeface="UTM Avo" panose="02040603050506020204" pitchFamily="18" charset="0"/>
                <a:cs typeface="Times New Roman" panose="02020603050405020304" pitchFamily="18" charset="0"/>
              </a:rPr>
              <a:t>A) </a:t>
            </a:r>
            <a:r>
              <a:rPr lang="en-US" sz="2600" dirty="0" err="1">
                <a:solidFill>
                  <a:schemeClr val="tx1"/>
                </a:solidFill>
                <a:latin typeface="UTM Avo" panose="02040603050506020204" pitchFamily="18" charset="0"/>
                <a:cs typeface="Times New Roman" panose="02020603050405020304" pitchFamily="18" charset="0"/>
              </a:rPr>
              <a:t>Thiếu</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một</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cái</a:t>
            </a:r>
            <a:r>
              <a:rPr lang="en-US" sz="2600" dirty="0">
                <a:solidFill>
                  <a:schemeClr val="tx1"/>
                </a:solidFill>
                <a:latin typeface="UTM Avo" panose="02040603050506020204" pitchFamily="18" charset="0"/>
                <a:cs typeface="Times New Roman" panose="02020603050405020304" pitchFamily="18" charset="0"/>
              </a:rPr>
              <a:t> </a:t>
            </a:r>
            <a:r>
              <a:rPr lang="en-US" sz="2600" dirty="0" err="1">
                <a:solidFill>
                  <a:schemeClr val="tx1"/>
                </a:solidFill>
                <a:latin typeface="UTM Avo" panose="02040603050506020204" pitchFamily="18" charset="0"/>
                <a:cs typeface="Times New Roman" panose="02020603050405020304" pitchFamily="18" charset="0"/>
              </a:rPr>
              <a:t>bát</a:t>
            </a:r>
            <a:r>
              <a:rPr lang="en-US" sz="2600" dirty="0">
                <a:solidFill>
                  <a:schemeClr val="tx1"/>
                </a:solidFill>
                <a:latin typeface="UTM Avo" panose="02040603050506020204" pitchFamily="18" charset="0"/>
                <a:cs typeface="Times New Roman" panose="02020603050405020304" pitchFamily="18" charset="0"/>
              </a:rPr>
              <a:t>.</a:t>
            </a:r>
          </a:p>
        </p:txBody>
      </p:sp>
      <p:pic>
        <p:nvPicPr>
          <p:cNvPr id="14" name="Picture 13" descr="e86f050d219b5585368f7ef298c00175.png"/>
          <p:cNvPicPr>
            <a:picLocks noChangeAspect="1"/>
          </p:cNvPicPr>
          <p:nvPr/>
        </p:nvPicPr>
        <p:blipFill>
          <a:blip r:embed="rId11" cstate="print"/>
          <a:stretch>
            <a:fillRect/>
          </a:stretch>
        </p:blipFill>
        <p:spPr>
          <a:xfrm>
            <a:off x="1784142" y="5157911"/>
            <a:ext cx="1597490" cy="1536048"/>
          </a:xfrm>
          <a:prstGeom prst="rect">
            <a:avLst/>
          </a:prstGeom>
        </p:spPr>
      </p:pic>
      <p:sp>
        <p:nvSpPr>
          <p:cNvPr id="15" name="TextBox 14"/>
          <p:cNvSpPr txBox="1"/>
          <p:nvPr/>
        </p:nvSpPr>
        <p:spPr>
          <a:xfrm>
            <a:off x="2067280" y="5605574"/>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pic>
        <p:nvPicPr>
          <p:cNvPr id="16" name="Picture 15" descr="ca.png"/>
          <p:cNvPicPr>
            <a:picLocks noChangeAspect="1"/>
          </p:cNvPicPr>
          <p:nvPr/>
        </p:nvPicPr>
        <p:blipFill>
          <a:blip r:embed="rId12" cstate="print"/>
          <a:stretch>
            <a:fillRect/>
          </a:stretch>
        </p:blipFill>
        <p:spPr>
          <a:xfrm>
            <a:off x="4649007" y="5909685"/>
            <a:ext cx="430093" cy="381932"/>
          </a:xfrm>
          <a:prstGeom prst="rect">
            <a:avLst/>
          </a:prstGeom>
        </p:spPr>
      </p:pic>
      <p:pic>
        <p:nvPicPr>
          <p:cNvPr id="17" name="Picture 16" descr="e86f050d219b5585368f7ef298c00175.png"/>
          <p:cNvPicPr>
            <a:picLocks noChangeAspect="1"/>
          </p:cNvPicPr>
          <p:nvPr/>
        </p:nvPicPr>
        <p:blipFill>
          <a:blip r:embed="rId13" cstate="print"/>
          <a:stretch>
            <a:fillRect/>
          </a:stretch>
        </p:blipFill>
        <p:spPr>
          <a:xfrm>
            <a:off x="6604215" y="5219560"/>
            <a:ext cx="1351722" cy="1413164"/>
          </a:xfrm>
          <a:prstGeom prst="rect">
            <a:avLst/>
          </a:prstGeom>
        </p:spPr>
      </p:pic>
      <p:sp>
        <p:nvSpPr>
          <p:cNvPr id="18" name="TextBox 17"/>
          <p:cNvSpPr txBox="1"/>
          <p:nvPr/>
        </p:nvSpPr>
        <p:spPr>
          <a:xfrm>
            <a:off x="6821437" y="5614938"/>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pic>
        <p:nvPicPr>
          <p:cNvPr id="19" name="Picture 18" descr="e86f050d219b5585368f7ef298c00175.png"/>
          <p:cNvPicPr>
            <a:picLocks noChangeAspect="1"/>
          </p:cNvPicPr>
          <p:nvPr/>
        </p:nvPicPr>
        <p:blipFill>
          <a:blip r:embed="rId14" cstate="print"/>
          <a:stretch>
            <a:fillRect/>
          </a:stretch>
        </p:blipFill>
        <p:spPr>
          <a:xfrm>
            <a:off x="4271276" y="5229005"/>
            <a:ext cx="1413164" cy="1351722"/>
          </a:xfrm>
          <a:prstGeom prst="rect">
            <a:avLst/>
          </a:prstGeom>
        </p:spPr>
      </p:pic>
      <p:sp>
        <p:nvSpPr>
          <p:cNvPr id="20" name="TextBox 19"/>
          <p:cNvSpPr txBox="1"/>
          <p:nvPr/>
        </p:nvSpPr>
        <p:spPr>
          <a:xfrm>
            <a:off x="4479442" y="5595128"/>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sp>
        <p:nvSpPr>
          <p:cNvPr id="21" name="Rectangle 20"/>
          <p:cNvSpPr/>
          <p:nvPr/>
        </p:nvSpPr>
        <p:spPr>
          <a:xfrm>
            <a:off x="1996239" y="5618725"/>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2" name="Rectangle 21"/>
          <p:cNvSpPr/>
          <p:nvPr/>
        </p:nvSpPr>
        <p:spPr>
          <a:xfrm>
            <a:off x="9033797" y="5633507"/>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3" name="Rectangle 22"/>
          <p:cNvSpPr/>
          <p:nvPr/>
        </p:nvSpPr>
        <p:spPr>
          <a:xfrm>
            <a:off x="6715323" y="5587742"/>
            <a:ext cx="881689"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pic>
        <p:nvPicPr>
          <p:cNvPr id="24" name="Picture 23" descr="4f942a9486ec68153575dc78a42d480b.png"/>
          <p:cNvPicPr>
            <a:picLocks noChangeAspect="1"/>
          </p:cNvPicPr>
          <p:nvPr/>
        </p:nvPicPr>
        <p:blipFill>
          <a:blip r:embed="rId6" cstate="print"/>
          <a:stretch>
            <a:fillRect/>
          </a:stretch>
        </p:blipFill>
        <p:spPr>
          <a:xfrm>
            <a:off x="4349318" y="3552520"/>
            <a:ext cx="3107094" cy="2819400"/>
          </a:xfrm>
          <a:prstGeom prst="rect">
            <a:avLst/>
          </a:prstGeom>
        </p:spPr>
      </p:pic>
      <p:sp>
        <p:nvSpPr>
          <p:cNvPr id="25" name="Rounded Rectangle 24"/>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7" name="Rectangle 26">
            <a:extLst>
              <a:ext uri="{FF2B5EF4-FFF2-40B4-BE49-F238E27FC236}">
                <a16:creationId xmlns:a16="http://schemas.microsoft.com/office/drawing/2014/main" id="{8D6FE4EB-7B47-4535-B090-D1EE08795503}"/>
              </a:ext>
            </a:extLst>
          </p:cNvPr>
          <p:cNvSpPr/>
          <p:nvPr/>
        </p:nvSpPr>
        <p:spPr>
          <a:xfrm>
            <a:off x="351172" y="184856"/>
            <a:ext cx="11488068" cy="1434797"/>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600" dirty="0" err="1">
                <a:solidFill>
                  <a:schemeClr val="tx1"/>
                </a:solidFill>
                <a:latin typeface="UTM Avo"/>
                <a:cs typeface="Times New Roman" panose="02020603050405020304" pitchFamily="18" charset="0"/>
              </a:rPr>
              <a:t>Trong</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bài</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Nấu</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bữa</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cơm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đầu</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tiên</a:t>
            </a:r>
            <a:r>
              <a:rPr lang="en-US" sz="2600" dirty="0">
                <a:solidFill>
                  <a:schemeClr val="tx1"/>
                </a:solidFill>
                <a:latin typeface="UTM Avo"/>
                <a:cs typeface="Times New Roman" panose="02020603050405020304" pitchFamily="18" charset="0"/>
              </a:rPr>
              <a:t>”. </a:t>
            </a:r>
          </a:p>
          <a:p>
            <a:pPr algn="ctr"/>
            <a:r>
              <a:rPr lang="en-US" sz="2600" dirty="0" err="1">
                <a:solidFill>
                  <a:schemeClr val="tx1"/>
                </a:solidFill>
                <a:latin typeface="UTM Avo"/>
                <a:cs typeface="Times New Roman" panose="02020603050405020304" pitchFamily="18" charset="0"/>
              </a:rPr>
              <a:t>Mâm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cơm</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được</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bạn</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nhỏ</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chuẩn</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bị</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như</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thế</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nào</a:t>
            </a:r>
            <a:r>
              <a:rPr lang="en-US" sz="2600" dirty="0">
                <a:solidFill>
                  <a:schemeClr val="tx1"/>
                </a:solidFill>
                <a:latin typeface="UTM Avo"/>
                <a:cs typeface="Times New Roman" panose="02020603050405020304" pitchFamily="18" charset="0"/>
              </a:rPr>
              <a:t>? </a:t>
            </a:r>
            <a:r>
              <a:rPr lang="en-US" sz="2600" dirty="0" err="1">
                <a:solidFill>
                  <a:schemeClr val="tx1"/>
                </a:solidFill>
                <a:latin typeface="UTM Avo"/>
                <a:cs typeface="Times New Roman" panose="02020603050405020304" pitchFamily="18" charset="0"/>
              </a:rPr>
              <a:t>Chọn</a:t>
            </a:r>
            <a:r>
              <a:rPr lang="en-US" sz="2600" dirty="0">
                <a:solidFill>
                  <a:schemeClr val="tx1"/>
                </a:solidFill>
                <a:latin typeface="UTM Avo"/>
                <a:cs typeface="Times New Roman" panose="02020603050405020304" pitchFamily="18" charset="0"/>
              </a:rPr>
              <a:t> ý </a:t>
            </a:r>
            <a:r>
              <a:rPr lang="en-US" sz="2600" dirty="0" err="1">
                <a:solidFill>
                  <a:schemeClr val="tx1"/>
                </a:solidFill>
                <a:latin typeface="UTM Avo"/>
                <a:cs typeface="Times New Roman" panose="02020603050405020304" pitchFamily="18" charset="0"/>
              </a:rPr>
              <a:t>đúng</a:t>
            </a:r>
            <a:r>
              <a:rPr lang="en-US" sz="2600" dirty="0">
                <a:solidFill>
                  <a:schemeClr val="tx1"/>
                </a:solidFill>
                <a:latin typeface="UTM Avo"/>
                <a:cs typeface="Times New Roman" panose="02020603050405020304" pitchFamily="18" charset="0"/>
              </a:rPr>
              <a:t>:</a:t>
            </a:r>
          </a:p>
        </p:txBody>
      </p:sp>
      <p:pic>
        <p:nvPicPr>
          <p:cNvPr id="29" name="Picture 28">
            <a:extLst>
              <a:ext uri="{FF2B5EF4-FFF2-40B4-BE49-F238E27FC236}">
                <a16:creationId xmlns:a16="http://schemas.microsoft.com/office/drawing/2014/main" id="{7490CC36-9E8F-4825-B0B4-528D303D96BC}"/>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1467" y="150221"/>
            <a:ext cx="1168693" cy="506778"/>
          </a:xfrm>
          <a:prstGeom prst="rect">
            <a:avLst/>
          </a:prstGeom>
        </p:spPr>
      </p:pic>
    </p:spTree>
    <p:extLst>
      <p:ext uri="{BB962C8B-B14F-4D97-AF65-F5344CB8AC3E}">
        <p14:creationId xmlns:p14="http://schemas.microsoft.com/office/powerpoint/2010/main" val="4240844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4.78969E-6 -2.96296E-6 L 0.42584 0.00417 " pathEditMode="relative" rAng="0" ptsTypes="AA">
                                      <p:cBhvr>
                                        <p:cTn id="6" dur="2000" fill="hold"/>
                                        <p:tgtEl>
                                          <p:spTgt spid="2"/>
                                        </p:tgtEl>
                                        <p:attrNameLst>
                                          <p:attrName>ppt_x</p:attrName>
                                          <p:attrName>ppt_y</p:attrName>
                                        </p:attrNameLst>
                                      </p:cBhvr>
                                      <p:rCtr x="21253" y="46"/>
                                    </p:animMotion>
                                  </p:childTnLst>
                                </p:cTn>
                              </p:par>
                            </p:childTnLst>
                          </p:cTn>
                        </p:par>
                        <p:par>
                          <p:cTn id="7" fill="hold">
                            <p:stCondLst>
                              <p:cond delay="2000"/>
                            </p:stCondLst>
                            <p:childTnLst>
                              <p:par>
                                <p:cTn id="8" presetID="42"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anim calcmode="lin" valueType="num">
                                      <p:cBhvr>
                                        <p:cTn id="16" dur="1000" fill="hold"/>
                                        <p:tgtEl>
                                          <p:spTgt spid="11"/>
                                        </p:tgtEl>
                                        <p:attrNameLst>
                                          <p:attrName>ppt_x</p:attrName>
                                        </p:attrNameLst>
                                      </p:cBhvr>
                                      <p:tavLst>
                                        <p:tav tm="0">
                                          <p:val>
                                            <p:strVal val="#ppt_x"/>
                                          </p:val>
                                        </p:tav>
                                        <p:tav tm="100000">
                                          <p:val>
                                            <p:strVal val="#ppt_x"/>
                                          </p:val>
                                        </p:tav>
                                      </p:tavLst>
                                    </p:anim>
                                    <p:anim calcmode="lin" valueType="num">
                                      <p:cBhvr>
                                        <p:cTn id="17" dur="1000" fill="hold"/>
                                        <p:tgtEl>
                                          <p:spTgt spid="11"/>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1000"/>
                                        <p:tgtEl>
                                          <p:spTgt spid="13"/>
                                        </p:tgtEl>
                                      </p:cBhvr>
                                    </p:animEffect>
                                    <p:anim calcmode="lin" valueType="num">
                                      <p:cBhvr>
                                        <p:cTn id="26" dur="1000" fill="hold"/>
                                        <p:tgtEl>
                                          <p:spTgt spid="13"/>
                                        </p:tgtEl>
                                        <p:attrNameLst>
                                          <p:attrName>ppt_x</p:attrName>
                                        </p:attrNameLst>
                                      </p:cBhvr>
                                      <p:tavLst>
                                        <p:tav tm="0">
                                          <p:val>
                                            <p:strVal val="#ppt_x"/>
                                          </p:val>
                                        </p:tav>
                                        <p:tav tm="100000">
                                          <p:val>
                                            <p:strVal val="#ppt_x"/>
                                          </p:val>
                                        </p:tav>
                                      </p:tavLst>
                                    </p:anim>
                                    <p:anim calcmode="lin" valueType="num">
                                      <p:cBhvr>
                                        <p:cTn id="27" dur="10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2" restart="whenNotActive" fill="hold" evtFilter="cancelBubble" nodeType="interactiveSeq">
                <p:stCondLst>
                  <p:cond evt="onClick" delay="0">
                    <p:tgtEl>
                      <p:spTgt spid="20"/>
                    </p:tgtEl>
                  </p:cond>
                </p:stCondLst>
                <p:endSync evt="end" delay="0">
                  <p:rtn val="all"/>
                </p:endSync>
                <p:childTnLst>
                  <p:par>
                    <p:cTn id="33" fill="hold">
                      <p:stCondLst>
                        <p:cond delay="0"/>
                      </p:stCondLst>
                      <p:childTnLst>
                        <p:par>
                          <p:cTn id="34" fill="hold">
                            <p:stCondLst>
                              <p:cond delay="0"/>
                            </p:stCondLst>
                            <p:childTnLst>
                              <p:par>
                                <p:cTn id="35" presetID="47" presetClass="exit" presetSubtype="0" fill="hold" grpId="0" nodeType="clickEffect">
                                  <p:stCondLst>
                                    <p:cond delay="0"/>
                                  </p:stCondLst>
                                  <p:childTnLst>
                                    <p:animEffect transition="out" filter="fade">
                                      <p:cBhvr>
                                        <p:cTn id="36" dur="1000"/>
                                        <p:tgtEl>
                                          <p:spTgt spid="20"/>
                                        </p:tgtEl>
                                      </p:cBhvr>
                                    </p:animEffect>
                                    <p:anim calcmode="lin" valueType="num">
                                      <p:cBhvr>
                                        <p:cTn id="37" dur="1000"/>
                                        <p:tgtEl>
                                          <p:spTgt spid="20"/>
                                        </p:tgtEl>
                                        <p:attrNameLst>
                                          <p:attrName>ppt_x</p:attrName>
                                        </p:attrNameLst>
                                      </p:cBhvr>
                                      <p:tavLst>
                                        <p:tav tm="0">
                                          <p:val>
                                            <p:strVal val="ppt_x"/>
                                          </p:val>
                                        </p:tav>
                                        <p:tav tm="100000">
                                          <p:val>
                                            <p:strVal val="ppt_x"/>
                                          </p:val>
                                        </p:tav>
                                      </p:tavLst>
                                    </p:anim>
                                    <p:anim calcmode="lin" valueType="num">
                                      <p:cBhvr>
                                        <p:cTn id="38" dur="1000"/>
                                        <p:tgtEl>
                                          <p:spTgt spid="20"/>
                                        </p:tgtEl>
                                        <p:attrNameLst>
                                          <p:attrName>ppt_y</p:attrName>
                                        </p:attrNameLst>
                                      </p:cBhvr>
                                      <p:tavLst>
                                        <p:tav tm="0">
                                          <p:val>
                                            <p:strVal val="ppt_y"/>
                                          </p:val>
                                        </p:tav>
                                        <p:tav tm="100000">
                                          <p:val>
                                            <p:strVal val="ppt_y-.1"/>
                                          </p:val>
                                        </p:tav>
                                      </p:tavLst>
                                    </p:anim>
                                    <p:set>
                                      <p:cBhvr>
                                        <p:cTn id="3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35"/>
                                            </p:cond>
                                          </p:stCondLst>
                                          <p:endCondLst>
                                            <p:cond evt="onStopAudio" delay="0">
                                              <p:tgtEl>
                                                <p:sldTgt/>
                                              </p:tgtEl>
                                            </p:cond>
                                          </p:endCondLst>
                                        </p:cTn>
                                        <p:tgtEl>
                                          <p:sndTgt r:embed="rId3" name="dung .wav"/>
                                        </p:tgtEl>
                                      </p:cMediaNode>
                                    </p:audio>
                                  </p:subTnLst>
                                </p:cTn>
                              </p:par>
                              <p:par>
                                <p:cTn id="40" presetID="47" presetClass="exit" presetSubtype="0" fill="hold" nodeType="withEffect">
                                  <p:stCondLst>
                                    <p:cond delay="0"/>
                                  </p:stCondLst>
                                  <p:childTnLst>
                                    <p:animEffect transition="out" filter="fade">
                                      <p:cBhvr>
                                        <p:cTn id="41" dur="1000"/>
                                        <p:tgtEl>
                                          <p:spTgt spid="19"/>
                                        </p:tgtEl>
                                      </p:cBhvr>
                                    </p:animEffect>
                                    <p:anim calcmode="lin" valueType="num">
                                      <p:cBhvr>
                                        <p:cTn id="42" dur="1000"/>
                                        <p:tgtEl>
                                          <p:spTgt spid="19"/>
                                        </p:tgtEl>
                                        <p:attrNameLst>
                                          <p:attrName>ppt_x</p:attrName>
                                        </p:attrNameLst>
                                      </p:cBhvr>
                                      <p:tavLst>
                                        <p:tav tm="0">
                                          <p:val>
                                            <p:strVal val="ppt_x"/>
                                          </p:val>
                                        </p:tav>
                                        <p:tav tm="100000">
                                          <p:val>
                                            <p:strVal val="ppt_x"/>
                                          </p:val>
                                        </p:tav>
                                      </p:tavLst>
                                    </p:anim>
                                    <p:anim calcmode="lin" valueType="num">
                                      <p:cBhvr>
                                        <p:cTn id="43" dur="1000"/>
                                        <p:tgtEl>
                                          <p:spTgt spid="19"/>
                                        </p:tgtEl>
                                        <p:attrNameLst>
                                          <p:attrName>ppt_y</p:attrName>
                                        </p:attrNameLst>
                                      </p:cBhvr>
                                      <p:tavLst>
                                        <p:tav tm="0">
                                          <p:val>
                                            <p:strVal val="ppt_y"/>
                                          </p:val>
                                        </p:tav>
                                        <p:tav tm="100000">
                                          <p:val>
                                            <p:strVal val="ppt_y-.1"/>
                                          </p:val>
                                        </p:tav>
                                      </p:tavLst>
                                    </p:anim>
                                    <p:set>
                                      <p:cBhvr>
                                        <p:cTn id="44" dur="1" fill="hold">
                                          <p:stCondLst>
                                            <p:cond delay="999"/>
                                          </p:stCondLst>
                                        </p:cTn>
                                        <p:tgtEl>
                                          <p:spTgt spid="19"/>
                                        </p:tgtEl>
                                        <p:attrNameLst>
                                          <p:attrName>style.visibility</p:attrName>
                                        </p:attrNameLst>
                                      </p:cBhvr>
                                      <p:to>
                                        <p:strVal val="hidden"/>
                                      </p:to>
                                    </p:set>
                                  </p:childTnLst>
                                </p:cTn>
                              </p:par>
                            </p:childTnLst>
                          </p:cTn>
                        </p:par>
                        <p:par>
                          <p:cTn id="45" fill="hold">
                            <p:stCondLst>
                              <p:cond delay="1000"/>
                            </p:stCondLst>
                            <p:childTnLst>
                              <p:par>
                                <p:cTn id="46" presetID="0" presetClass="path" presetSubtype="0" accel="50000" decel="50000" fill="hold" nodeType="afterEffect">
                                  <p:stCondLst>
                                    <p:cond delay="0"/>
                                  </p:stCondLst>
                                  <p:childTnLst>
                                    <p:animMotion origin="layout" path="M -6.25081E-8 -3.33333E-6 C 0.05105 0.00417 0.1021 0.00834 0.14221 -0.01875 C 0.18232 -0.04583 0.22477 -0.11944 0.24066 -0.1625 C 0.25641 -0.20555 0.25837 -0.26365 0.23753 -0.27708 C 0.21669 -0.29051 0.13752 -0.25555 0.11564 -0.24375 C 0.09376 -0.23194 0.10001 -0.21921 0.10626 -0.20625 " pathEditMode="relative" rAng="0" ptsTypes="AAAAAA">
                                      <p:cBhvr>
                                        <p:cTn id="47" dur="2000" fill="hold"/>
                                        <p:tgtEl>
                                          <p:spTgt spid="16"/>
                                        </p:tgtEl>
                                        <p:attrNameLst>
                                          <p:attrName>ppt_x</p:attrName>
                                          <p:attrName>ppt_y</p:attrName>
                                        </p:attrNameLst>
                                      </p:cBhvr>
                                      <p:rCtr x="12632" y="-13866"/>
                                    </p:animMotion>
                                  </p:childTnLst>
                                </p:cTn>
                              </p:par>
                            </p:childTnLst>
                          </p:cTn>
                        </p:par>
                        <p:par>
                          <p:cTn id="48" fill="hold">
                            <p:stCondLst>
                              <p:cond delay="3000"/>
                            </p:stCondLst>
                            <p:childTnLst>
                              <p:par>
                                <p:cTn id="49" presetID="47" presetClass="exit" presetSubtype="0" fill="hold" nodeType="afterEffect">
                                  <p:stCondLst>
                                    <p:cond delay="0"/>
                                  </p:stCondLst>
                                  <p:childTnLst>
                                    <p:animEffect transition="out" filter="fade">
                                      <p:cBhvr>
                                        <p:cTn id="50" dur="2000"/>
                                        <p:tgtEl>
                                          <p:spTgt spid="16"/>
                                        </p:tgtEl>
                                      </p:cBhvr>
                                    </p:animEffect>
                                    <p:anim calcmode="lin" valueType="num">
                                      <p:cBhvr>
                                        <p:cTn id="51" dur="2000"/>
                                        <p:tgtEl>
                                          <p:spTgt spid="16"/>
                                        </p:tgtEl>
                                        <p:attrNameLst>
                                          <p:attrName>ppt_x</p:attrName>
                                        </p:attrNameLst>
                                      </p:cBhvr>
                                      <p:tavLst>
                                        <p:tav tm="0">
                                          <p:val>
                                            <p:strVal val="ppt_x"/>
                                          </p:val>
                                        </p:tav>
                                        <p:tav tm="100000">
                                          <p:val>
                                            <p:strVal val="ppt_x"/>
                                          </p:val>
                                        </p:tav>
                                      </p:tavLst>
                                    </p:anim>
                                    <p:anim calcmode="lin" valueType="num">
                                      <p:cBhvr>
                                        <p:cTn id="52" dur="2000"/>
                                        <p:tgtEl>
                                          <p:spTgt spid="16"/>
                                        </p:tgtEl>
                                        <p:attrNameLst>
                                          <p:attrName>ppt_y</p:attrName>
                                        </p:attrNameLst>
                                      </p:cBhvr>
                                      <p:tavLst>
                                        <p:tav tm="0">
                                          <p:val>
                                            <p:strVal val="ppt_y"/>
                                          </p:val>
                                        </p:tav>
                                        <p:tav tm="100000">
                                          <p:val>
                                            <p:strVal val="ppt_y-.1"/>
                                          </p:val>
                                        </p:tav>
                                      </p:tavLst>
                                    </p:anim>
                                    <p:set>
                                      <p:cBhvr>
                                        <p:cTn id="53" dur="1" fill="hold">
                                          <p:stCondLst>
                                            <p:cond delay="1999"/>
                                          </p:stCondLst>
                                        </p:cTn>
                                        <p:tgtEl>
                                          <p:spTgt spid="16"/>
                                        </p:tgtEl>
                                        <p:attrNameLst>
                                          <p:attrName>style.visibility</p:attrName>
                                        </p:attrNameLst>
                                      </p:cBhvr>
                                      <p:to>
                                        <p:strVal val="hidden"/>
                                      </p:to>
                                    </p:set>
                                  </p:childTnLst>
                                </p:cTn>
                              </p:par>
                              <p:par>
                                <p:cTn id="54" presetID="1" presetClass="emph" presetSubtype="2" fill="hold" nodeType="withEffect">
                                  <p:stCondLst>
                                    <p:cond delay="0"/>
                                  </p:stCondLst>
                                  <p:childTnLst>
                                    <p:animClr clrSpc="rgb" dir="cw">
                                      <p:cBhvr>
                                        <p:cTn id="55" dur="2000" fill="hold"/>
                                        <p:tgtEl>
                                          <p:spTgt spid="11"/>
                                        </p:tgtEl>
                                        <p:attrNameLst>
                                          <p:attrName>fillcolor</p:attrName>
                                        </p:attrNameLst>
                                      </p:cBhvr>
                                      <p:to>
                                        <a:srgbClr val="5DD3FF"/>
                                      </p:to>
                                    </p:animClr>
                                    <p:set>
                                      <p:cBhvr>
                                        <p:cTn id="56" dur="2000" fill="hold"/>
                                        <p:tgtEl>
                                          <p:spTgt spid="11"/>
                                        </p:tgtEl>
                                        <p:attrNameLst>
                                          <p:attrName>fill.type</p:attrName>
                                        </p:attrNameLst>
                                      </p:cBhvr>
                                      <p:to>
                                        <p:strVal val="solid"/>
                                      </p:to>
                                    </p:set>
                                    <p:set>
                                      <p:cBhvr>
                                        <p:cTn id="57" dur="2000" fill="hold"/>
                                        <p:tgtEl>
                                          <p:spTgt spid="11"/>
                                        </p:tgtEl>
                                        <p:attrNameLst>
                                          <p:attrName>fill.on</p:attrName>
                                        </p:attrNameLst>
                                      </p:cBhvr>
                                      <p:to>
                                        <p:strVal val="true"/>
                                      </p:to>
                                    </p:set>
                                  </p:childTnLst>
                                </p:cTn>
                              </p:par>
                            </p:childTnLst>
                          </p:cTn>
                        </p:par>
                        <p:par>
                          <p:cTn id="58" fill="hold">
                            <p:stCondLst>
                              <p:cond delay="5000"/>
                            </p:stCondLst>
                            <p:childTnLst>
                              <p:par>
                                <p:cTn id="59" presetID="1" presetClass="entr" presetSubtype="0" fill="hold" nodeType="afterEffect">
                                  <p:stCondLst>
                                    <p:cond delay="0"/>
                                  </p:stCondLst>
                                  <p:childTnLst>
                                    <p:set>
                                      <p:cBhvr>
                                        <p:cTn id="60" dur="1" fill="hold">
                                          <p:stCondLst>
                                            <p:cond delay="0"/>
                                          </p:stCondLst>
                                        </p:cTn>
                                        <p:tgtEl>
                                          <p:spTgt spid="24"/>
                                        </p:tgtEl>
                                        <p:attrNameLst>
                                          <p:attrName>style.visibility</p:attrName>
                                        </p:attrNameLst>
                                      </p:cBhvr>
                                      <p:to>
                                        <p:strVal val="visible"/>
                                      </p:to>
                                    </p:set>
                                  </p:childTnLst>
                                </p:cTn>
                              </p:par>
                            </p:childTnLst>
                          </p:cTn>
                        </p:par>
                        <p:par>
                          <p:cTn id="61" fill="hold">
                            <p:stCondLst>
                              <p:cond delay="5000"/>
                            </p:stCondLst>
                            <p:childTnLst>
                              <p:par>
                                <p:cTn id="62" presetID="1" presetClass="exit" presetSubtype="0" fill="hold" nodeType="afterEffect">
                                  <p:stCondLst>
                                    <p:cond delay="0"/>
                                  </p:stCondLst>
                                  <p:childTnLst>
                                    <p:set>
                                      <p:cBhvr>
                                        <p:cTn id="63" dur="1" fill="hold">
                                          <p:stCondLst>
                                            <p:cond delay="0"/>
                                          </p:stCondLst>
                                        </p:cTn>
                                        <p:tgtEl>
                                          <p:spTgt spid="2"/>
                                        </p:tgtEl>
                                        <p:attrNameLst>
                                          <p:attrName>style.visibility</p:attrName>
                                        </p:attrNameLst>
                                      </p:cBhvr>
                                      <p:to>
                                        <p:strVal val="hidden"/>
                                      </p:to>
                                    </p:set>
                                  </p:childTnLst>
                                </p:cTn>
                              </p:par>
                              <p:par>
                                <p:cTn id="64" presetID="63" presetClass="path" presetSubtype="0" accel="50000" decel="50000" fill="hold" nodeType="withEffect">
                                  <p:stCondLst>
                                    <p:cond delay="0"/>
                                  </p:stCondLst>
                                  <p:childTnLst>
                                    <p:animMotion origin="layout" path="M 0.00247 -0.00023 L 0.75556 0.00718 " pathEditMode="relative" rAng="0" ptsTypes="AA">
                                      <p:cBhvr>
                                        <p:cTn id="65" dur="4000" fill="hold"/>
                                        <p:tgtEl>
                                          <p:spTgt spid="24"/>
                                        </p:tgtEl>
                                        <p:attrNameLst>
                                          <p:attrName>ppt_x</p:attrName>
                                          <p:attrName>ppt_y</p:attrName>
                                        </p:attrNameLst>
                                      </p:cBhvr>
                                      <p:rCtr x="37648" y="370"/>
                                    </p:animMotion>
                                  </p:childTnLst>
                                </p:cTn>
                              </p:par>
                            </p:childTnLst>
                          </p:cTn>
                        </p:par>
                      </p:childTnLst>
                    </p:cTn>
                  </p:par>
                </p:childTnLst>
              </p:cTn>
              <p:nextCondLst>
                <p:cond evt="onClick" delay="0">
                  <p:tgtEl>
                    <p:spTgt spid="20"/>
                  </p:tgtEl>
                </p:cond>
              </p:nextCondLst>
            </p:seq>
            <p:seq concurrent="1" nextAc="seek">
              <p:cTn id="66" restart="whenNotActive" fill="hold" evtFilter="cancelBubble" nodeType="interactiveSeq">
                <p:stCondLst>
                  <p:cond evt="onClick" delay="0">
                    <p:tgtEl>
                      <p:spTgt spid="18"/>
                    </p:tgtEl>
                  </p:cond>
                </p:stCondLst>
                <p:endSync evt="end" delay="0">
                  <p:rtn val="all"/>
                </p:endSync>
                <p:childTnLst>
                  <p:par>
                    <p:cTn id="67" fill="hold">
                      <p:stCondLst>
                        <p:cond delay="0"/>
                      </p:stCondLst>
                      <p:childTnLst>
                        <p:par>
                          <p:cTn id="68" fill="hold">
                            <p:stCondLst>
                              <p:cond delay="0"/>
                            </p:stCondLst>
                            <p:childTnLst>
                              <p:par>
                                <p:cTn id="69" presetID="47" presetClass="exit" presetSubtype="0" fill="hold" grpId="0" nodeType="clickEffect">
                                  <p:stCondLst>
                                    <p:cond delay="0"/>
                                  </p:stCondLst>
                                  <p:childTnLst>
                                    <p:animEffect transition="out" filter="fade">
                                      <p:cBhvr>
                                        <p:cTn id="70" dur="1000"/>
                                        <p:tgtEl>
                                          <p:spTgt spid="18"/>
                                        </p:tgtEl>
                                      </p:cBhvr>
                                    </p:animEffect>
                                    <p:anim calcmode="lin" valueType="num">
                                      <p:cBhvr>
                                        <p:cTn id="71" dur="1000"/>
                                        <p:tgtEl>
                                          <p:spTgt spid="18"/>
                                        </p:tgtEl>
                                        <p:attrNameLst>
                                          <p:attrName>ppt_x</p:attrName>
                                        </p:attrNameLst>
                                      </p:cBhvr>
                                      <p:tavLst>
                                        <p:tav tm="0">
                                          <p:val>
                                            <p:strVal val="ppt_x"/>
                                          </p:val>
                                        </p:tav>
                                        <p:tav tm="100000">
                                          <p:val>
                                            <p:strVal val="ppt_x"/>
                                          </p:val>
                                        </p:tav>
                                      </p:tavLst>
                                    </p:anim>
                                    <p:anim calcmode="lin" valueType="num">
                                      <p:cBhvr>
                                        <p:cTn id="72" dur="1000"/>
                                        <p:tgtEl>
                                          <p:spTgt spid="18"/>
                                        </p:tgtEl>
                                        <p:attrNameLst>
                                          <p:attrName>ppt_y</p:attrName>
                                        </p:attrNameLst>
                                      </p:cBhvr>
                                      <p:tavLst>
                                        <p:tav tm="0">
                                          <p:val>
                                            <p:strVal val="ppt_y"/>
                                          </p:val>
                                        </p:tav>
                                        <p:tav tm="100000">
                                          <p:val>
                                            <p:strVal val="ppt_y-.1"/>
                                          </p:val>
                                        </p:tav>
                                      </p:tavLst>
                                    </p:anim>
                                    <p:set>
                                      <p:cBhvr>
                                        <p:cTn id="73" dur="1" fill="hold">
                                          <p:stCondLst>
                                            <p:cond delay="999"/>
                                          </p:stCondLst>
                                        </p:cTn>
                                        <p:tgtEl>
                                          <p:spTgt spid="18"/>
                                        </p:tgtEl>
                                        <p:attrNameLst>
                                          <p:attrName>style.visibility</p:attrName>
                                        </p:attrNameLst>
                                      </p:cBhvr>
                                      <p:to>
                                        <p:strVal val="hidden"/>
                                      </p:to>
                                    </p:set>
                                  </p:childTnLst>
                                </p:cTn>
                              </p:par>
                              <p:par>
                                <p:cTn id="74" presetID="47" presetClass="exit" presetSubtype="0" fill="hold" nodeType="withEffect">
                                  <p:stCondLst>
                                    <p:cond delay="0"/>
                                  </p:stCondLst>
                                  <p:childTnLst>
                                    <p:animEffect transition="out" filter="fade">
                                      <p:cBhvr>
                                        <p:cTn id="75" dur="1000"/>
                                        <p:tgtEl>
                                          <p:spTgt spid="17"/>
                                        </p:tgtEl>
                                      </p:cBhvr>
                                    </p:animEffect>
                                    <p:anim calcmode="lin" valueType="num">
                                      <p:cBhvr>
                                        <p:cTn id="76" dur="1000"/>
                                        <p:tgtEl>
                                          <p:spTgt spid="17"/>
                                        </p:tgtEl>
                                        <p:attrNameLst>
                                          <p:attrName>ppt_x</p:attrName>
                                        </p:attrNameLst>
                                      </p:cBhvr>
                                      <p:tavLst>
                                        <p:tav tm="0">
                                          <p:val>
                                            <p:strVal val="ppt_x"/>
                                          </p:val>
                                        </p:tav>
                                        <p:tav tm="100000">
                                          <p:val>
                                            <p:strVal val="ppt_x"/>
                                          </p:val>
                                        </p:tav>
                                      </p:tavLst>
                                    </p:anim>
                                    <p:anim calcmode="lin" valueType="num">
                                      <p:cBhvr>
                                        <p:cTn id="77" dur="1000"/>
                                        <p:tgtEl>
                                          <p:spTgt spid="17"/>
                                        </p:tgtEl>
                                        <p:attrNameLst>
                                          <p:attrName>ppt_y</p:attrName>
                                        </p:attrNameLst>
                                      </p:cBhvr>
                                      <p:tavLst>
                                        <p:tav tm="0">
                                          <p:val>
                                            <p:strVal val="ppt_y"/>
                                          </p:val>
                                        </p:tav>
                                        <p:tav tm="100000">
                                          <p:val>
                                            <p:strVal val="ppt_y-.1"/>
                                          </p:val>
                                        </p:tav>
                                      </p:tavLst>
                                    </p:anim>
                                    <p:set>
                                      <p:cBhvr>
                                        <p:cTn id="78" dur="1" fill="hold">
                                          <p:stCondLst>
                                            <p:cond delay="999"/>
                                          </p:stCondLst>
                                        </p:cTn>
                                        <p:tgtEl>
                                          <p:spTgt spid="17"/>
                                        </p:tgtEl>
                                        <p:attrNameLst>
                                          <p:attrName>style.visibility</p:attrName>
                                        </p:attrNameLst>
                                      </p:cBhvr>
                                      <p:to>
                                        <p:strVal val="hidden"/>
                                      </p:to>
                                    </p:set>
                                  </p:childTnLst>
                                </p:cTn>
                              </p:par>
                            </p:childTnLst>
                          </p:cTn>
                        </p:par>
                        <p:par>
                          <p:cTn id="79" fill="hold">
                            <p:stCondLst>
                              <p:cond delay="1000"/>
                            </p:stCondLst>
                            <p:childTnLst>
                              <p:par>
                                <p:cTn id="80" presetID="1" presetClass="entr" presetSubtype="0"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80"/>
                                            </p:cond>
                                          </p:stCondLst>
                                          <p:endCondLst>
                                            <p:cond evt="onStopAudio" delay="0">
                                              <p:tgtEl>
                                                <p:sldTgt/>
                                              </p:tgtEl>
                                            </p:cond>
                                          </p:endCondLst>
                                        </p:cTn>
                                        <p:tgtEl>
                                          <p:sndTgt r:embed="rId4" name="sai-1.wav"/>
                                        </p:tgtEl>
                                      </p:cMediaNode>
                                    </p:audio>
                                  </p:subTnLst>
                                </p:cTn>
                              </p:par>
                              <p:par>
                                <p:cTn id="82" presetID="1" presetClass="emph" presetSubtype="2" fill="hold" nodeType="withEffect">
                                  <p:stCondLst>
                                    <p:cond delay="0"/>
                                  </p:stCondLst>
                                  <p:childTnLst>
                                    <p:animClr clrSpc="rgb" dir="cw">
                                      <p:cBhvr>
                                        <p:cTn id="83" dur="2000" fill="hold"/>
                                        <p:tgtEl>
                                          <p:spTgt spid="11"/>
                                        </p:tgtEl>
                                        <p:attrNameLst>
                                          <p:attrName>fillcolor</p:attrName>
                                        </p:attrNameLst>
                                      </p:cBhvr>
                                      <p:to>
                                        <a:srgbClr val="5DD3FF"/>
                                      </p:to>
                                    </p:animClr>
                                    <p:set>
                                      <p:cBhvr>
                                        <p:cTn id="84" dur="2000" fill="hold"/>
                                        <p:tgtEl>
                                          <p:spTgt spid="11"/>
                                        </p:tgtEl>
                                        <p:attrNameLst>
                                          <p:attrName>fill.type</p:attrName>
                                        </p:attrNameLst>
                                      </p:cBhvr>
                                      <p:to>
                                        <p:strVal val="solid"/>
                                      </p:to>
                                    </p:set>
                                    <p:set>
                                      <p:cBhvr>
                                        <p:cTn id="85" dur="2000" fill="hold"/>
                                        <p:tgtEl>
                                          <p:spTgt spid="11"/>
                                        </p:tgtEl>
                                        <p:attrNameLst>
                                          <p:attrName>fill.on</p:attrName>
                                        </p:attrNameLst>
                                      </p:cBhvr>
                                      <p:to>
                                        <p:strVal val="true"/>
                                      </p:to>
                                    </p:set>
                                  </p:childTnLst>
                                </p:cTn>
                              </p:par>
                              <p:par>
                                <p:cTn id="86" presetID="1" presetClass="emph" presetSubtype="2" fill="hold" nodeType="withEffect">
                                  <p:stCondLst>
                                    <p:cond delay="0"/>
                                  </p:stCondLst>
                                  <p:childTnLst>
                                    <p:animClr clrSpc="rgb" dir="cw">
                                      <p:cBhvr>
                                        <p:cTn id="87" dur="2000" fill="hold"/>
                                        <p:tgtEl>
                                          <p:spTgt spid="12"/>
                                        </p:tgtEl>
                                        <p:attrNameLst>
                                          <p:attrName>fillcolor</p:attrName>
                                        </p:attrNameLst>
                                      </p:cBhvr>
                                      <p:to>
                                        <a:srgbClr val="FF0000"/>
                                      </p:to>
                                    </p:animClr>
                                    <p:set>
                                      <p:cBhvr>
                                        <p:cTn id="88" dur="2000" fill="hold"/>
                                        <p:tgtEl>
                                          <p:spTgt spid="12"/>
                                        </p:tgtEl>
                                        <p:attrNameLst>
                                          <p:attrName>fill.type</p:attrName>
                                        </p:attrNameLst>
                                      </p:cBhvr>
                                      <p:to>
                                        <p:strVal val="solid"/>
                                      </p:to>
                                    </p:set>
                                    <p:set>
                                      <p:cBhvr>
                                        <p:cTn id="89" dur="2000" fill="hold"/>
                                        <p:tgtEl>
                                          <p:spTgt spid="1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90" restart="whenNotActive" fill="hold" evtFilter="cancelBubble" nodeType="interactiveSeq">
                <p:stCondLst>
                  <p:cond evt="onClick" delay="0">
                    <p:tgtEl>
                      <p:spTgt spid="9"/>
                    </p:tgtEl>
                  </p:cond>
                </p:stCondLst>
                <p:endSync evt="end" delay="0">
                  <p:rtn val="all"/>
                </p:endSync>
                <p:childTnLst>
                  <p:par>
                    <p:cTn id="91" fill="hold">
                      <p:stCondLst>
                        <p:cond delay="0"/>
                      </p:stCondLst>
                      <p:childTnLst>
                        <p:par>
                          <p:cTn id="92" fill="hold">
                            <p:stCondLst>
                              <p:cond delay="0"/>
                            </p:stCondLst>
                            <p:childTnLst>
                              <p:par>
                                <p:cTn id="93" presetID="47" presetClass="exit" presetSubtype="0" fill="hold" grpId="0" nodeType="clickEffect">
                                  <p:stCondLst>
                                    <p:cond delay="0"/>
                                  </p:stCondLst>
                                  <p:childTnLst>
                                    <p:animEffect transition="out" filter="fade">
                                      <p:cBhvr>
                                        <p:cTn id="94" dur="1000"/>
                                        <p:tgtEl>
                                          <p:spTgt spid="9"/>
                                        </p:tgtEl>
                                      </p:cBhvr>
                                    </p:animEffect>
                                    <p:anim calcmode="lin" valueType="num">
                                      <p:cBhvr>
                                        <p:cTn id="95" dur="1000"/>
                                        <p:tgtEl>
                                          <p:spTgt spid="9"/>
                                        </p:tgtEl>
                                        <p:attrNameLst>
                                          <p:attrName>ppt_x</p:attrName>
                                        </p:attrNameLst>
                                      </p:cBhvr>
                                      <p:tavLst>
                                        <p:tav tm="0">
                                          <p:val>
                                            <p:strVal val="ppt_x"/>
                                          </p:val>
                                        </p:tav>
                                        <p:tav tm="100000">
                                          <p:val>
                                            <p:strVal val="ppt_x"/>
                                          </p:val>
                                        </p:tav>
                                      </p:tavLst>
                                    </p:anim>
                                    <p:anim calcmode="lin" valueType="num">
                                      <p:cBhvr>
                                        <p:cTn id="96" dur="1000"/>
                                        <p:tgtEl>
                                          <p:spTgt spid="9"/>
                                        </p:tgtEl>
                                        <p:attrNameLst>
                                          <p:attrName>ppt_y</p:attrName>
                                        </p:attrNameLst>
                                      </p:cBhvr>
                                      <p:tavLst>
                                        <p:tav tm="0">
                                          <p:val>
                                            <p:strVal val="ppt_y"/>
                                          </p:val>
                                        </p:tav>
                                        <p:tav tm="100000">
                                          <p:val>
                                            <p:strVal val="ppt_y-.1"/>
                                          </p:val>
                                        </p:tav>
                                      </p:tavLst>
                                    </p:anim>
                                    <p:set>
                                      <p:cBhvr>
                                        <p:cTn id="97" dur="1" fill="hold">
                                          <p:stCondLst>
                                            <p:cond delay="999"/>
                                          </p:stCondLst>
                                        </p:cTn>
                                        <p:tgtEl>
                                          <p:spTgt spid="9"/>
                                        </p:tgtEl>
                                        <p:attrNameLst>
                                          <p:attrName>style.visibility</p:attrName>
                                        </p:attrNameLst>
                                      </p:cBhvr>
                                      <p:to>
                                        <p:strVal val="hidden"/>
                                      </p:to>
                                    </p:set>
                                  </p:childTnLst>
                                </p:cTn>
                              </p:par>
                              <p:par>
                                <p:cTn id="98" presetID="47" presetClass="exit" presetSubtype="0" fill="hold" nodeType="withEffect">
                                  <p:stCondLst>
                                    <p:cond delay="0"/>
                                  </p:stCondLst>
                                  <p:childTnLst>
                                    <p:animEffect transition="out" filter="fade">
                                      <p:cBhvr>
                                        <p:cTn id="99" dur="1000"/>
                                        <p:tgtEl>
                                          <p:spTgt spid="7"/>
                                        </p:tgtEl>
                                      </p:cBhvr>
                                    </p:animEffect>
                                    <p:anim calcmode="lin" valueType="num">
                                      <p:cBhvr>
                                        <p:cTn id="100" dur="1000"/>
                                        <p:tgtEl>
                                          <p:spTgt spid="7"/>
                                        </p:tgtEl>
                                        <p:attrNameLst>
                                          <p:attrName>ppt_x</p:attrName>
                                        </p:attrNameLst>
                                      </p:cBhvr>
                                      <p:tavLst>
                                        <p:tav tm="0">
                                          <p:val>
                                            <p:strVal val="ppt_x"/>
                                          </p:val>
                                        </p:tav>
                                        <p:tav tm="100000">
                                          <p:val>
                                            <p:strVal val="ppt_x"/>
                                          </p:val>
                                        </p:tav>
                                      </p:tavLst>
                                    </p:anim>
                                    <p:anim calcmode="lin" valueType="num">
                                      <p:cBhvr>
                                        <p:cTn id="101" dur="1000"/>
                                        <p:tgtEl>
                                          <p:spTgt spid="7"/>
                                        </p:tgtEl>
                                        <p:attrNameLst>
                                          <p:attrName>ppt_y</p:attrName>
                                        </p:attrNameLst>
                                      </p:cBhvr>
                                      <p:tavLst>
                                        <p:tav tm="0">
                                          <p:val>
                                            <p:strVal val="ppt_y"/>
                                          </p:val>
                                        </p:tav>
                                        <p:tav tm="100000">
                                          <p:val>
                                            <p:strVal val="ppt_y-.1"/>
                                          </p:val>
                                        </p:tav>
                                      </p:tavLst>
                                    </p:anim>
                                    <p:set>
                                      <p:cBhvr>
                                        <p:cTn id="102" dur="1" fill="hold">
                                          <p:stCondLst>
                                            <p:cond delay="999"/>
                                          </p:stCondLst>
                                        </p:cTn>
                                        <p:tgtEl>
                                          <p:spTgt spid="7"/>
                                        </p:tgtEl>
                                        <p:attrNameLst>
                                          <p:attrName>style.visibility</p:attrName>
                                        </p:attrNameLst>
                                      </p:cBhvr>
                                      <p:to>
                                        <p:strVal val="hidden"/>
                                      </p:to>
                                    </p:set>
                                  </p:childTnLst>
                                </p:cTn>
                              </p:par>
                            </p:childTnLst>
                          </p:cTn>
                        </p:par>
                        <p:par>
                          <p:cTn id="103" fill="hold">
                            <p:stCondLst>
                              <p:cond delay="1000"/>
                            </p:stCondLst>
                            <p:childTnLst>
                              <p:par>
                                <p:cTn id="104" presetID="1" presetClass="entr" presetSubtype="0" fill="hold" grpId="0" nodeType="afterEffect">
                                  <p:stCondLst>
                                    <p:cond delay="0"/>
                                  </p:stCondLst>
                                  <p:childTnLst>
                                    <p:set>
                                      <p:cBhvr>
                                        <p:cTn id="10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04"/>
                                            </p:cond>
                                          </p:stCondLst>
                                          <p:endCondLst>
                                            <p:cond evt="onStopAudio" delay="0">
                                              <p:tgtEl>
                                                <p:sldTgt/>
                                              </p:tgtEl>
                                            </p:cond>
                                          </p:endCondLst>
                                        </p:cTn>
                                        <p:tgtEl>
                                          <p:sndTgt r:embed="rId4" name="sai-1.wav"/>
                                        </p:tgtEl>
                                      </p:cMediaNode>
                                    </p:audio>
                                  </p:subTnLst>
                                </p:cTn>
                              </p:par>
                              <p:par>
                                <p:cTn id="106" presetID="1" presetClass="emph" presetSubtype="2" fill="hold" nodeType="withEffect">
                                  <p:stCondLst>
                                    <p:cond delay="0"/>
                                  </p:stCondLst>
                                  <p:childTnLst>
                                    <p:animClr clrSpc="rgb" dir="cw">
                                      <p:cBhvr>
                                        <p:cTn id="107" dur="2000" fill="hold"/>
                                        <p:tgtEl>
                                          <p:spTgt spid="10"/>
                                        </p:tgtEl>
                                        <p:attrNameLst>
                                          <p:attrName>fillcolor</p:attrName>
                                        </p:attrNameLst>
                                      </p:cBhvr>
                                      <p:to>
                                        <a:srgbClr val="FF0000"/>
                                      </p:to>
                                    </p:animClr>
                                    <p:set>
                                      <p:cBhvr>
                                        <p:cTn id="108" dur="2000" fill="hold"/>
                                        <p:tgtEl>
                                          <p:spTgt spid="10"/>
                                        </p:tgtEl>
                                        <p:attrNameLst>
                                          <p:attrName>fill.type</p:attrName>
                                        </p:attrNameLst>
                                      </p:cBhvr>
                                      <p:to>
                                        <p:strVal val="solid"/>
                                      </p:to>
                                    </p:set>
                                    <p:set>
                                      <p:cBhvr>
                                        <p:cTn id="109" dur="2000" fill="hold"/>
                                        <p:tgtEl>
                                          <p:spTgt spid="10"/>
                                        </p:tgtEl>
                                        <p:attrNameLst>
                                          <p:attrName>fill.on</p:attrName>
                                        </p:attrNameLst>
                                      </p:cBhvr>
                                      <p:to>
                                        <p:strVal val="true"/>
                                      </p:to>
                                    </p:set>
                                  </p:childTnLst>
                                </p:cTn>
                              </p:par>
                              <p:par>
                                <p:cTn id="110" presetID="1" presetClass="emph" presetSubtype="2" fill="hold" nodeType="withEffect">
                                  <p:stCondLst>
                                    <p:cond delay="0"/>
                                  </p:stCondLst>
                                  <p:childTnLst>
                                    <p:animClr clrSpc="rgb" dir="cw">
                                      <p:cBhvr>
                                        <p:cTn id="111" dur="2000" fill="hold"/>
                                        <p:tgtEl>
                                          <p:spTgt spid="11"/>
                                        </p:tgtEl>
                                        <p:attrNameLst>
                                          <p:attrName>fillcolor</p:attrName>
                                        </p:attrNameLst>
                                      </p:cBhvr>
                                      <p:to>
                                        <a:srgbClr val="5DD3FF"/>
                                      </p:to>
                                    </p:animClr>
                                    <p:set>
                                      <p:cBhvr>
                                        <p:cTn id="112" dur="2000" fill="hold"/>
                                        <p:tgtEl>
                                          <p:spTgt spid="11"/>
                                        </p:tgtEl>
                                        <p:attrNameLst>
                                          <p:attrName>fill.type</p:attrName>
                                        </p:attrNameLst>
                                      </p:cBhvr>
                                      <p:to>
                                        <p:strVal val="solid"/>
                                      </p:to>
                                    </p:set>
                                    <p:set>
                                      <p:cBhvr>
                                        <p:cTn id="113" dur="20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14" restart="whenNotActive" fill="hold" evtFilter="cancelBubble" nodeType="interactiveSeq">
                <p:stCondLst>
                  <p:cond evt="onClick" delay="0">
                    <p:tgtEl>
                      <p:spTgt spid="15"/>
                    </p:tgtEl>
                  </p:cond>
                </p:stCondLst>
                <p:endSync evt="end" delay="0">
                  <p:rtn val="all"/>
                </p:endSync>
                <p:childTnLst>
                  <p:par>
                    <p:cTn id="115" fill="hold">
                      <p:stCondLst>
                        <p:cond delay="0"/>
                      </p:stCondLst>
                      <p:childTnLst>
                        <p:par>
                          <p:cTn id="116" fill="hold">
                            <p:stCondLst>
                              <p:cond delay="0"/>
                            </p:stCondLst>
                            <p:childTnLst>
                              <p:par>
                                <p:cTn id="117" presetID="47" presetClass="exit" presetSubtype="0" fill="hold" grpId="0" nodeType="clickEffect">
                                  <p:stCondLst>
                                    <p:cond delay="0"/>
                                  </p:stCondLst>
                                  <p:childTnLst>
                                    <p:animEffect transition="out" filter="fade">
                                      <p:cBhvr>
                                        <p:cTn id="118" dur="1000"/>
                                        <p:tgtEl>
                                          <p:spTgt spid="15"/>
                                        </p:tgtEl>
                                      </p:cBhvr>
                                    </p:animEffect>
                                    <p:anim calcmode="lin" valueType="num">
                                      <p:cBhvr>
                                        <p:cTn id="119" dur="1000"/>
                                        <p:tgtEl>
                                          <p:spTgt spid="15"/>
                                        </p:tgtEl>
                                        <p:attrNameLst>
                                          <p:attrName>ppt_x</p:attrName>
                                        </p:attrNameLst>
                                      </p:cBhvr>
                                      <p:tavLst>
                                        <p:tav tm="0">
                                          <p:val>
                                            <p:strVal val="ppt_x"/>
                                          </p:val>
                                        </p:tav>
                                        <p:tav tm="100000">
                                          <p:val>
                                            <p:strVal val="ppt_x"/>
                                          </p:val>
                                        </p:tav>
                                      </p:tavLst>
                                    </p:anim>
                                    <p:anim calcmode="lin" valueType="num">
                                      <p:cBhvr>
                                        <p:cTn id="120" dur="1000"/>
                                        <p:tgtEl>
                                          <p:spTgt spid="15"/>
                                        </p:tgtEl>
                                        <p:attrNameLst>
                                          <p:attrName>ppt_y</p:attrName>
                                        </p:attrNameLst>
                                      </p:cBhvr>
                                      <p:tavLst>
                                        <p:tav tm="0">
                                          <p:val>
                                            <p:strVal val="ppt_y"/>
                                          </p:val>
                                        </p:tav>
                                        <p:tav tm="100000">
                                          <p:val>
                                            <p:strVal val="ppt_y-.1"/>
                                          </p:val>
                                        </p:tav>
                                      </p:tavLst>
                                    </p:anim>
                                    <p:set>
                                      <p:cBhvr>
                                        <p:cTn id="121" dur="1" fill="hold">
                                          <p:stCondLst>
                                            <p:cond delay="999"/>
                                          </p:stCondLst>
                                        </p:cTn>
                                        <p:tgtEl>
                                          <p:spTgt spid="15"/>
                                        </p:tgtEl>
                                        <p:attrNameLst>
                                          <p:attrName>style.visibility</p:attrName>
                                        </p:attrNameLst>
                                      </p:cBhvr>
                                      <p:to>
                                        <p:strVal val="hidden"/>
                                      </p:to>
                                    </p:set>
                                  </p:childTnLst>
                                </p:cTn>
                              </p:par>
                              <p:par>
                                <p:cTn id="122" presetID="47" presetClass="exit" presetSubtype="0" fill="hold" nodeType="withEffect">
                                  <p:stCondLst>
                                    <p:cond delay="0"/>
                                  </p:stCondLst>
                                  <p:childTnLst>
                                    <p:animEffect transition="out" filter="fade">
                                      <p:cBhvr>
                                        <p:cTn id="123" dur="1000"/>
                                        <p:tgtEl>
                                          <p:spTgt spid="14"/>
                                        </p:tgtEl>
                                      </p:cBhvr>
                                    </p:animEffect>
                                    <p:anim calcmode="lin" valueType="num">
                                      <p:cBhvr>
                                        <p:cTn id="124" dur="1000"/>
                                        <p:tgtEl>
                                          <p:spTgt spid="14"/>
                                        </p:tgtEl>
                                        <p:attrNameLst>
                                          <p:attrName>ppt_x</p:attrName>
                                        </p:attrNameLst>
                                      </p:cBhvr>
                                      <p:tavLst>
                                        <p:tav tm="0">
                                          <p:val>
                                            <p:strVal val="ppt_x"/>
                                          </p:val>
                                        </p:tav>
                                        <p:tav tm="100000">
                                          <p:val>
                                            <p:strVal val="ppt_x"/>
                                          </p:val>
                                        </p:tav>
                                      </p:tavLst>
                                    </p:anim>
                                    <p:anim calcmode="lin" valueType="num">
                                      <p:cBhvr>
                                        <p:cTn id="125" dur="1000"/>
                                        <p:tgtEl>
                                          <p:spTgt spid="14"/>
                                        </p:tgtEl>
                                        <p:attrNameLst>
                                          <p:attrName>ppt_y</p:attrName>
                                        </p:attrNameLst>
                                      </p:cBhvr>
                                      <p:tavLst>
                                        <p:tav tm="0">
                                          <p:val>
                                            <p:strVal val="ppt_y"/>
                                          </p:val>
                                        </p:tav>
                                        <p:tav tm="100000">
                                          <p:val>
                                            <p:strVal val="ppt_y-.1"/>
                                          </p:val>
                                        </p:tav>
                                      </p:tavLst>
                                    </p:anim>
                                    <p:set>
                                      <p:cBhvr>
                                        <p:cTn id="126" dur="1" fill="hold">
                                          <p:stCondLst>
                                            <p:cond delay="999"/>
                                          </p:stCondLst>
                                        </p:cTn>
                                        <p:tgtEl>
                                          <p:spTgt spid="14"/>
                                        </p:tgtEl>
                                        <p:attrNameLst>
                                          <p:attrName>style.visibility</p:attrName>
                                        </p:attrNameLst>
                                      </p:cBhvr>
                                      <p:to>
                                        <p:strVal val="hidden"/>
                                      </p:to>
                                    </p:set>
                                  </p:childTnLst>
                                </p:cTn>
                              </p:par>
                            </p:childTnLst>
                          </p:cTn>
                        </p:par>
                        <p:par>
                          <p:cTn id="127" fill="hold">
                            <p:stCondLst>
                              <p:cond delay="1000"/>
                            </p:stCondLst>
                            <p:childTnLst>
                              <p:par>
                                <p:cTn id="128" presetID="1" presetClass="entr" presetSubtype="0" fill="hold" grpId="0" nodeType="afterEffect">
                                  <p:stCondLst>
                                    <p:cond delay="0"/>
                                  </p:stCondLst>
                                  <p:childTnLst>
                                    <p:set>
                                      <p:cBhvr>
                                        <p:cTn id="129"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28"/>
                                            </p:cond>
                                          </p:stCondLst>
                                          <p:endCondLst>
                                            <p:cond evt="onStopAudio" delay="0">
                                              <p:tgtEl>
                                                <p:sldTgt/>
                                              </p:tgtEl>
                                            </p:cond>
                                          </p:endCondLst>
                                        </p:cTn>
                                        <p:tgtEl>
                                          <p:sndTgt r:embed="rId4" name="sai-1.wav"/>
                                        </p:tgtEl>
                                      </p:cMediaNode>
                                    </p:audio>
                                  </p:subTnLst>
                                </p:cTn>
                              </p:par>
                              <p:par>
                                <p:cTn id="130" presetID="1" presetClass="emph" presetSubtype="2" fill="hold" nodeType="withEffect">
                                  <p:stCondLst>
                                    <p:cond delay="0"/>
                                  </p:stCondLst>
                                  <p:childTnLst>
                                    <p:animClr clrSpc="rgb" dir="cw">
                                      <p:cBhvr>
                                        <p:cTn id="131" dur="2000" fill="hold"/>
                                        <p:tgtEl>
                                          <p:spTgt spid="11"/>
                                        </p:tgtEl>
                                        <p:attrNameLst>
                                          <p:attrName>fillcolor</p:attrName>
                                        </p:attrNameLst>
                                      </p:cBhvr>
                                      <p:to>
                                        <a:srgbClr val="5DD3FF"/>
                                      </p:to>
                                    </p:animClr>
                                    <p:set>
                                      <p:cBhvr>
                                        <p:cTn id="132" dur="2000" fill="hold"/>
                                        <p:tgtEl>
                                          <p:spTgt spid="11"/>
                                        </p:tgtEl>
                                        <p:attrNameLst>
                                          <p:attrName>fill.type</p:attrName>
                                        </p:attrNameLst>
                                      </p:cBhvr>
                                      <p:to>
                                        <p:strVal val="solid"/>
                                      </p:to>
                                    </p:set>
                                    <p:set>
                                      <p:cBhvr>
                                        <p:cTn id="133" dur="2000" fill="hold"/>
                                        <p:tgtEl>
                                          <p:spTgt spid="11"/>
                                        </p:tgtEl>
                                        <p:attrNameLst>
                                          <p:attrName>fill.on</p:attrName>
                                        </p:attrNameLst>
                                      </p:cBhvr>
                                      <p:to>
                                        <p:strVal val="true"/>
                                      </p:to>
                                    </p:set>
                                  </p:childTnLst>
                                </p:cTn>
                              </p:par>
                              <p:par>
                                <p:cTn id="134" presetID="1" presetClass="emph" presetSubtype="2" fill="hold" nodeType="withEffect">
                                  <p:stCondLst>
                                    <p:cond delay="0"/>
                                  </p:stCondLst>
                                  <p:childTnLst>
                                    <p:animClr clrSpc="rgb" dir="cw">
                                      <p:cBhvr>
                                        <p:cTn id="135" dur="2000" fill="hold"/>
                                        <p:tgtEl>
                                          <p:spTgt spid="13"/>
                                        </p:tgtEl>
                                        <p:attrNameLst>
                                          <p:attrName>fillcolor</p:attrName>
                                        </p:attrNameLst>
                                      </p:cBhvr>
                                      <p:to>
                                        <a:srgbClr val="FF0000"/>
                                      </p:to>
                                    </p:animClr>
                                    <p:set>
                                      <p:cBhvr>
                                        <p:cTn id="136" dur="2000" fill="hold"/>
                                        <p:tgtEl>
                                          <p:spTgt spid="13"/>
                                        </p:tgtEl>
                                        <p:attrNameLst>
                                          <p:attrName>fill.type</p:attrName>
                                        </p:attrNameLst>
                                      </p:cBhvr>
                                      <p:to>
                                        <p:strVal val="solid"/>
                                      </p:to>
                                    </p:set>
                                    <p:set>
                                      <p:cBhvr>
                                        <p:cTn id="137" dur="2000" fill="hold"/>
                                        <p:tgtEl>
                                          <p:spTgt spid="13"/>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9" grpId="0"/>
      <p:bldP spid="10" grpId="0" animBg="1"/>
      <p:bldP spid="11" grpId="0" animBg="1"/>
      <p:bldP spid="12" grpId="0" animBg="1"/>
      <p:bldP spid="13" grpId="0" animBg="1"/>
      <p:bldP spid="15" grpId="0"/>
      <p:bldP spid="18" grpId="0"/>
      <p:bldP spid="20" grpId="0"/>
      <p:bldP spid="21" grpId="0" animBg="1"/>
      <p:bldP spid="22" grpId="0" animBg="1"/>
      <p:bldP spid="23" grpId="0" animBg="1"/>
      <p:bldP spid="2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pic>
        <p:nvPicPr>
          <p:cNvPr id="25" name="Picture 24" descr="4f942a9486ec68153575dc78a42d480b.png"/>
          <p:cNvPicPr>
            <a:picLocks noChangeAspect="1"/>
          </p:cNvPicPr>
          <p:nvPr/>
        </p:nvPicPr>
        <p:blipFill>
          <a:blip r:embed="rId6" cstate="print"/>
          <a:stretch>
            <a:fillRect/>
          </a:stretch>
        </p:blipFill>
        <p:spPr>
          <a:xfrm>
            <a:off x="4025581" y="3711373"/>
            <a:ext cx="3107094" cy="2819400"/>
          </a:xfrm>
          <a:prstGeom prst="rect">
            <a:avLst/>
          </a:prstGeom>
        </p:spPr>
      </p:pic>
      <p:pic>
        <p:nvPicPr>
          <p:cNvPr id="2" name="Picture 1" descr="4f942a9486ec68153575dc78a42d480b.png"/>
          <p:cNvPicPr>
            <a:picLocks noChangeAspect="1"/>
          </p:cNvPicPr>
          <p:nvPr/>
        </p:nvPicPr>
        <p:blipFill>
          <a:blip r:embed="rId6" cstate="print"/>
          <a:stretch>
            <a:fillRect/>
          </a:stretch>
        </p:blipFill>
        <p:spPr>
          <a:xfrm>
            <a:off x="-723995" y="3643427"/>
            <a:ext cx="3107094" cy="2819400"/>
          </a:xfrm>
          <a:prstGeom prst="rect">
            <a:avLst/>
          </a:prstGeom>
        </p:spPr>
      </p:pic>
      <p:pic>
        <p:nvPicPr>
          <p:cNvPr id="3" name="Picture 2" descr="e324d9d037662d64fc16b51b9bfbdbac.png"/>
          <p:cNvPicPr>
            <a:picLocks noChangeAspect="1"/>
          </p:cNvPicPr>
          <p:nvPr/>
        </p:nvPicPr>
        <p:blipFill>
          <a:blip r:embed="rId7" cstate="print"/>
          <a:stretch>
            <a:fillRect/>
          </a:stretch>
        </p:blipFill>
        <p:spPr>
          <a:xfrm>
            <a:off x="1898183" y="5739980"/>
            <a:ext cx="1536048" cy="1658932"/>
          </a:xfrm>
          <a:prstGeom prst="rect">
            <a:avLst/>
          </a:prstGeom>
        </p:spPr>
      </p:pic>
      <p:pic>
        <p:nvPicPr>
          <p:cNvPr id="4" name="Picture 3" descr="e324d9d037662d64fc16b51b9bfbdbac.png"/>
          <p:cNvPicPr>
            <a:picLocks noChangeAspect="1"/>
          </p:cNvPicPr>
          <p:nvPr/>
        </p:nvPicPr>
        <p:blipFill>
          <a:blip r:embed="rId8" cstate="print"/>
          <a:stretch>
            <a:fillRect/>
          </a:stretch>
        </p:blipFill>
        <p:spPr>
          <a:xfrm>
            <a:off x="6450914" y="5801728"/>
            <a:ext cx="1536048" cy="1550960"/>
          </a:xfrm>
          <a:prstGeom prst="rect">
            <a:avLst/>
          </a:prstGeom>
        </p:spPr>
      </p:pic>
      <p:pic>
        <p:nvPicPr>
          <p:cNvPr id="5" name="Picture 4" descr="e324d9d037662d64fc16b51b9bfbdbac.png"/>
          <p:cNvPicPr>
            <a:picLocks noChangeAspect="1"/>
          </p:cNvPicPr>
          <p:nvPr/>
        </p:nvPicPr>
        <p:blipFill>
          <a:blip r:embed="rId9" cstate="print"/>
          <a:stretch>
            <a:fillRect/>
          </a:stretch>
        </p:blipFill>
        <p:spPr>
          <a:xfrm>
            <a:off x="8805796" y="5855228"/>
            <a:ext cx="1460429" cy="1474607"/>
          </a:xfrm>
          <a:prstGeom prst="rect">
            <a:avLst/>
          </a:prstGeom>
        </p:spPr>
      </p:pic>
      <p:pic>
        <p:nvPicPr>
          <p:cNvPr id="6" name="Picture 5" descr="e324d9d037662d64fc16b51b9bfbdbac.png"/>
          <p:cNvPicPr>
            <a:picLocks noChangeAspect="1"/>
          </p:cNvPicPr>
          <p:nvPr/>
        </p:nvPicPr>
        <p:blipFill>
          <a:blip r:embed="rId8" cstate="print"/>
          <a:stretch>
            <a:fillRect/>
          </a:stretch>
        </p:blipFill>
        <p:spPr>
          <a:xfrm>
            <a:off x="4203451" y="5813273"/>
            <a:ext cx="1536048" cy="1550960"/>
          </a:xfrm>
          <a:prstGeom prst="rect">
            <a:avLst/>
          </a:prstGeom>
        </p:spPr>
      </p:pic>
      <p:pic>
        <p:nvPicPr>
          <p:cNvPr id="7" name="Picture 6" descr="e86f050d219b5585368f7ef298c00175.png"/>
          <p:cNvPicPr>
            <a:picLocks noChangeAspect="1"/>
          </p:cNvPicPr>
          <p:nvPr/>
        </p:nvPicPr>
        <p:blipFill>
          <a:blip r:embed="rId10" cstate="print"/>
          <a:stretch>
            <a:fillRect/>
          </a:stretch>
        </p:blipFill>
        <p:spPr>
          <a:xfrm>
            <a:off x="8931179" y="5511056"/>
            <a:ext cx="1413164" cy="1413164"/>
          </a:xfrm>
          <a:prstGeom prst="rect">
            <a:avLst/>
          </a:prstGeom>
        </p:spPr>
      </p:pic>
      <p:sp>
        <p:nvSpPr>
          <p:cNvPr id="9" name="TextBox 8"/>
          <p:cNvSpPr txBox="1"/>
          <p:nvPr/>
        </p:nvSpPr>
        <p:spPr>
          <a:xfrm>
            <a:off x="9167790" y="5871801"/>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10" name="Rectangle 9"/>
          <p:cNvSpPr/>
          <p:nvPr/>
        </p:nvSpPr>
        <p:spPr>
          <a:xfrm>
            <a:off x="6333159" y="3177353"/>
            <a:ext cx="4426032" cy="971280"/>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D. </a:t>
            </a:r>
            <a:r>
              <a:rPr lang="en-US" sz="3200" dirty="0" err="1">
                <a:solidFill>
                  <a:schemeClr val="tx1"/>
                </a:solidFill>
                <a:latin typeface="UTM Avo" panose="02040603050506020204" pitchFamily="18" charset="0"/>
                <a:cs typeface="Times New Roman" panose="02020603050405020304" pitchFamily="18" charset="0"/>
              </a:rPr>
              <a:t>Cả</a:t>
            </a:r>
            <a:r>
              <a:rPr lang="en-US" sz="3200" dirty="0">
                <a:solidFill>
                  <a:schemeClr val="tx1"/>
                </a:solidFill>
                <a:latin typeface="UTM Avo" panose="02040603050506020204" pitchFamily="18" charset="0"/>
                <a:cs typeface="Times New Roman" panose="02020603050405020304" pitchFamily="18" charset="0"/>
              </a:rPr>
              <a:t> 3 </a:t>
            </a:r>
            <a:r>
              <a:rPr lang="en-US" sz="3200" dirty="0" err="1">
                <a:solidFill>
                  <a:schemeClr val="tx1"/>
                </a:solidFill>
                <a:latin typeface="UTM Avo" panose="02040603050506020204" pitchFamily="18" charset="0"/>
                <a:cs typeface="Times New Roman" panose="02020603050405020304" pitchFamily="18" charset="0"/>
              </a:rPr>
              <a:t>đáp</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án</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trên</a:t>
            </a:r>
            <a:r>
              <a:rPr lang="en-US" sz="3200" dirty="0">
                <a:solidFill>
                  <a:schemeClr val="tx1"/>
                </a:solidFill>
                <a:latin typeface="UTM Avo" panose="02040603050506020204" pitchFamily="18" charset="0"/>
                <a:cs typeface="Times New Roman" panose="02020603050405020304" pitchFamily="18" charset="0"/>
              </a:rPr>
              <a:t>.</a:t>
            </a:r>
          </a:p>
        </p:txBody>
      </p:sp>
      <p:sp>
        <p:nvSpPr>
          <p:cNvPr id="11" name="Rectangle 10"/>
          <p:cNvSpPr/>
          <p:nvPr/>
        </p:nvSpPr>
        <p:spPr>
          <a:xfrm>
            <a:off x="501856" y="3174029"/>
            <a:ext cx="4329079" cy="971281"/>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C. Ai </a:t>
            </a:r>
            <a:r>
              <a:rPr lang="en-US" sz="3200" dirty="0" err="1">
                <a:solidFill>
                  <a:schemeClr val="tx1"/>
                </a:solidFill>
                <a:latin typeface="UTM Avo" panose="02040603050506020204" pitchFamily="18" charset="0"/>
                <a:cs typeface="Times New Roman" panose="02020603050405020304" pitchFamily="18" charset="0"/>
              </a:rPr>
              <a:t>thế</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nào</a:t>
            </a:r>
            <a:r>
              <a:rPr lang="en-US" sz="3200" dirty="0">
                <a:solidFill>
                  <a:schemeClr val="tx1"/>
                </a:solidFill>
                <a:latin typeface="UTM Avo" panose="02040603050506020204" pitchFamily="18" charset="0"/>
                <a:cs typeface="Times New Roman" panose="02020603050405020304" pitchFamily="18" charset="0"/>
              </a:rPr>
              <a:t>?</a:t>
            </a:r>
          </a:p>
        </p:txBody>
      </p:sp>
      <p:sp>
        <p:nvSpPr>
          <p:cNvPr id="12" name="Rectangle 11"/>
          <p:cNvSpPr/>
          <p:nvPr/>
        </p:nvSpPr>
        <p:spPr>
          <a:xfrm>
            <a:off x="477253" y="1904115"/>
            <a:ext cx="4331197" cy="93550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A. Ai </a:t>
            </a:r>
            <a:r>
              <a:rPr lang="en-US" sz="3200" dirty="0" err="1">
                <a:solidFill>
                  <a:schemeClr val="tx1"/>
                </a:solidFill>
                <a:latin typeface="UTM Avo" panose="02040603050506020204" pitchFamily="18" charset="0"/>
                <a:cs typeface="Times New Roman" panose="02020603050405020304" pitchFamily="18" charset="0"/>
              </a:rPr>
              <a:t>là</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gì</a:t>
            </a:r>
            <a:r>
              <a:rPr lang="en-US" sz="3200" dirty="0">
                <a:solidFill>
                  <a:schemeClr val="tx1"/>
                </a:solidFill>
                <a:latin typeface="UTM Avo" panose="02040603050506020204" pitchFamily="18" charset="0"/>
                <a:cs typeface="Times New Roman" panose="02020603050405020304" pitchFamily="18" charset="0"/>
              </a:rPr>
              <a:t>?</a:t>
            </a:r>
          </a:p>
        </p:txBody>
      </p:sp>
      <p:sp>
        <p:nvSpPr>
          <p:cNvPr id="13" name="Rectangle 12"/>
          <p:cNvSpPr/>
          <p:nvPr/>
        </p:nvSpPr>
        <p:spPr>
          <a:xfrm>
            <a:off x="6333159" y="1937372"/>
            <a:ext cx="4426032" cy="975744"/>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B.  Ai </a:t>
            </a:r>
            <a:r>
              <a:rPr lang="en-US" sz="3200" dirty="0" err="1">
                <a:solidFill>
                  <a:schemeClr val="tx1"/>
                </a:solidFill>
                <a:latin typeface="UTM Avo" panose="02040603050506020204" pitchFamily="18" charset="0"/>
                <a:cs typeface="Times New Roman" panose="02020603050405020304" pitchFamily="18" charset="0"/>
              </a:rPr>
              <a:t>làm</a:t>
            </a:r>
            <a:r>
              <a:rPr lang="en-US" sz="3200" dirty="0">
                <a:solidFill>
                  <a:schemeClr val="tx1"/>
                </a:solidFill>
                <a:latin typeface="UTM Avo" panose="02040603050506020204" pitchFamily="18" charset="0"/>
                <a:cs typeface="Times New Roman" panose="02020603050405020304" pitchFamily="18" charset="0"/>
              </a:rPr>
              <a:t> </a:t>
            </a:r>
            <a:r>
              <a:rPr lang="en-US" sz="3200" dirty="0" err="1">
                <a:solidFill>
                  <a:schemeClr val="tx1"/>
                </a:solidFill>
                <a:latin typeface="UTM Avo" panose="02040603050506020204" pitchFamily="18" charset="0"/>
                <a:cs typeface="Times New Roman" panose="02020603050405020304" pitchFamily="18" charset="0"/>
              </a:rPr>
              <a:t>gì</a:t>
            </a:r>
            <a:r>
              <a:rPr lang="en-US" sz="3200" dirty="0">
                <a:solidFill>
                  <a:schemeClr val="tx1"/>
                </a:solidFill>
                <a:latin typeface="UTM Avo" panose="02040603050506020204" pitchFamily="18" charset="0"/>
                <a:cs typeface="Times New Roman" panose="02020603050405020304" pitchFamily="18" charset="0"/>
              </a:rPr>
              <a:t>?  </a:t>
            </a:r>
          </a:p>
        </p:txBody>
      </p:sp>
      <p:pic>
        <p:nvPicPr>
          <p:cNvPr id="14" name="Picture 13" descr="e86f050d219b5585368f7ef298c00175.png"/>
          <p:cNvPicPr>
            <a:picLocks noChangeAspect="1"/>
          </p:cNvPicPr>
          <p:nvPr/>
        </p:nvPicPr>
        <p:blipFill>
          <a:blip r:embed="rId11" cstate="print"/>
          <a:stretch>
            <a:fillRect/>
          </a:stretch>
        </p:blipFill>
        <p:spPr>
          <a:xfrm>
            <a:off x="4225295" y="5463801"/>
            <a:ext cx="1597490" cy="1536048"/>
          </a:xfrm>
          <a:prstGeom prst="rect">
            <a:avLst/>
          </a:prstGeom>
        </p:spPr>
      </p:pic>
      <p:sp>
        <p:nvSpPr>
          <p:cNvPr id="15" name="TextBox 14"/>
          <p:cNvSpPr txBox="1"/>
          <p:nvPr/>
        </p:nvSpPr>
        <p:spPr>
          <a:xfrm>
            <a:off x="4548629" y="5930877"/>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pic>
        <p:nvPicPr>
          <p:cNvPr id="24" name="Picture 23" descr="ca.png"/>
          <p:cNvPicPr>
            <a:picLocks noChangeAspect="1"/>
          </p:cNvPicPr>
          <p:nvPr/>
        </p:nvPicPr>
        <p:blipFill>
          <a:blip r:embed="rId12" cstate="print"/>
          <a:stretch>
            <a:fillRect/>
          </a:stretch>
        </p:blipFill>
        <p:spPr>
          <a:xfrm>
            <a:off x="7011299" y="6093810"/>
            <a:ext cx="533400" cy="473671"/>
          </a:xfrm>
          <a:prstGeom prst="rect">
            <a:avLst/>
          </a:prstGeom>
        </p:spPr>
      </p:pic>
      <p:pic>
        <p:nvPicPr>
          <p:cNvPr id="17" name="Picture 16" descr="e86f050d219b5585368f7ef298c00175.png"/>
          <p:cNvPicPr>
            <a:picLocks noChangeAspect="1"/>
          </p:cNvPicPr>
          <p:nvPr/>
        </p:nvPicPr>
        <p:blipFill>
          <a:blip r:embed="rId13" cstate="print"/>
          <a:stretch>
            <a:fillRect/>
          </a:stretch>
        </p:blipFill>
        <p:spPr>
          <a:xfrm>
            <a:off x="2082509" y="5489064"/>
            <a:ext cx="1351722" cy="1413164"/>
          </a:xfrm>
          <a:prstGeom prst="rect">
            <a:avLst/>
          </a:prstGeom>
        </p:spPr>
      </p:pic>
      <p:sp>
        <p:nvSpPr>
          <p:cNvPr id="18" name="TextBox 17"/>
          <p:cNvSpPr txBox="1"/>
          <p:nvPr/>
        </p:nvSpPr>
        <p:spPr>
          <a:xfrm>
            <a:off x="2299714" y="5884442"/>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pic>
        <p:nvPicPr>
          <p:cNvPr id="19" name="Picture 18" descr="e86f050d219b5585368f7ef298c00175.png"/>
          <p:cNvPicPr>
            <a:picLocks noChangeAspect="1"/>
          </p:cNvPicPr>
          <p:nvPr/>
        </p:nvPicPr>
        <p:blipFill>
          <a:blip r:embed="rId14" cstate="print"/>
          <a:stretch>
            <a:fillRect/>
          </a:stretch>
        </p:blipFill>
        <p:spPr>
          <a:xfrm>
            <a:off x="6611285" y="5463801"/>
            <a:ext cx="1413164" cy="1351722"/>
          </a:xfrm>
          <a:prstGeom prst="rect">
            <a:avLst/>
          </a:prstGeom>
        </p:spPr>
      </p:pic>
      <p:sp>
        <p:nvSpPr>
          <p:cNvPr id="20" name="TextBox 19"/>
          <p:cNvSpPr txBox="1"/>
          <p:nvPr/>
        </p:nvSpPr>
        <p:spPr>
          <a:xfrm>
            <a:off x="6779280" y="5816496"/>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sp>
        <p:nvSpPr>
          <p:cNvPr id="21" name="Rectangle 20"/>
          <p:cNvSpPr/>
          <p:nvPr/>
        </p:nvSpPr>
        <p:spPr>
          <a:xfrm>
            <a:off x="4472792" y="5855228"/>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2" name="Rectangle 21"/>
          <p:cNvSpPr/>
          <p:nvPr/>
        </p:nvSpPr>
        <p:spPr>
          <a:xfrm>
            <a:off x="9071779" y="5879102"/>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3" name="Rectangle 22"/>
          <p:cNvSpPr/>
          <p:nvPr/>
        </p:nvSpPr>
        <p:spPr>
          <a:xfrm>
            <a:off x="2186100" y="5857487"/>
            <a:ext cx="913501"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6" name="Rounded Rectangle 25"/>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sp>
        <p:nvSpPr>
          <p:cNvPr id="27" name="Rectangle 26">
            <a:extLst>
              <a:ext uri="{FF2B5EF4-FFF2-40B4-BE49-F238E27FC236}">
                <a16:creationId xmlns:a16="http://schemas.microsoft.com/office/drawing/2014/main" id="{ABC09EAE-570A-4E18-93C7-EDE217F66E7D}"/>
              </a:ext>
            </a:extLst>
          </p:cNvPr>
          <p:cNvSpPr/>
          <p:nvPr/>
        </p:nvSpPr>
        <p:spPr>
          <a:xfrm>
            <a:off x="307264" y="640362"/>
            <a:ext cx="11575884" cy="1048180"/>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solidFill>
                  <a:schemeClr val="tx1"/>
                </a:solidFill>
                <a:latin typeface="UTM Avo"/>
                <a:cs typeface="Times New Roman" panose="02020603050405020304" pitchFamily="18" charset="0"/>
              </a:rPr>
              <a:t>Câu</a:t>
            </a:r>
            <a:r>
              <a:rPr lang="en-US" sz="2800"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Bạn</a:t>
            </a:r>
            <a:r>
              <a:rPr lang="en-US" sz="2800" b="1"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nhỏ</a:t>
            </a:r>
            <a:r>
              <a:rPr lang="en-US" sz="2800" b="1"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rất</a:t>
            </a:r>
            <a:r>
              <a:rPr lang="en-US" sz="2800" b="1"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chăm</a:t>
            </a:r>
            <a:r>
              <a:rPr lang="en-US" sz="2800" b="1" dirty="0">
                <a:solidFill>
                  <a:schemeClr val="tx1"/>
                </a:solidFill>
                <a:latin typeface="UTM Avo"/>
                <a:cs typeface="Times New Roman" panose="02020603050405020304" pitchFamily="18" charset="0"/>
              </a:rPr>
              <a:t> </a:t>
            </a:r>
            <a:r>
              <a:rPr lang="en-US" sz="2800" b="1" dirty="0" err="1">
                <a:solidFill>
                  <a:schemeClr val="tx1"/>
                </a:solidFill>
                <a:latin typeface="UTM Avo"/>
                <a:cs typeface="Times New Roman" panose="02020603050405020304" pitchFamily="18" charset="0"/>
              </a:rPr>
              <a:t>chỉ</a:t>
            </a:r>
            <a:r>
              <a:rPr lang="en-US" sz="2800" dirty="0">
                <a:solidFill>
                  <a:schemeClr val="tx1"/>
                </a:solidFill>
                <a:latin typeface="UTM Avo"/>
                <a:cs typeface="Times New Roman" panose="02020603050405020304" pitchFamily="18" charset="0"/>
              </a:rPr>
              <a:t>” </a:t>
            </a:r>
            <a:r>
              <a:rPr lang="en-US" sz="2800" dirty="0" err="1">
                <a:solidFill>
                  <a:schemeClr val="tx1"/>
                </a:solidFill>
                <a:latin typeface="UTM Avo"/>
                <a:cs typeface="Times New Roman" panose="02020603050405020304" pitchFamily="18" charset="0"/>
              </a:rPr>
              <a:t>thuộc</a:t>
            </a:r>
            <a:r>
              <a:rPr lang="en-US" sz="2800" dirty="0">
                <a:solidFill>
                  <a:schemeClr val="tx1"/>
                </a:solidFill>
                <a:latin typeface="UTM Avo"/>
                <a:cs typeface="Times New Roman" panose="02020603050405020304" pitchFamily="18" charset="0"/>
              </a:rPr>
              <a:t> </a:t>
            </a:r>
            <a:r>
              <a:rPr lang="en-US" sz="2800" dirty="0" err="1">
                <a:solidFill>
                  <a:schemeClr val="tx1"/>
                </a:solidFill>
                <a:latin typeface="UTM Avo"/>
                <a:cs typeface="Times New Roman" panose="02020603050405020304" pitchFamily="18" charset="0"/>
              </a:rPr>
              <a:t>mẫu</a:t>
            </a:r>
            <a:r>
              <a:rPr lang="en-US" sz="2800" dirty="0">
                <a:solidFill>
                  <a:schemeClr val="tx1"/>
                </a:solidFill>
                <a:latin typeface="UTM Avo"/>
                <a:cs typeface="Times New Roman" panose="02020603050405020304" pitchFamily="18" charset="0"/>
              </a:rPr>
              <a:t> </a:t>
            </a:r>
            <a:r>
              <a:rPr lang="en-US" sz="2800" dirty="0" err="1">
                <a:solidFill>
                  <a:schemeClr val="tx1"/>
                </a:solidFill>
                <a:latin typeface="UTM Avo"/>
                <a:cs typeface="Times New Roman" panose="02020603050405020304" pitchFamily="18" charset="0"/>
              </a:rPr>
              <a:t>câu</a:t>
            </a:r>
            <a:r>
              <a:rPr lang="en-US" sz="2800" dirty="0">
                <a:solidFill>
                  <a:schemeClr val="tx1"/>
                </a:solidFill>
                <a:latin typeface="UTM Avo"/>
                <a:cs typeface="Times New Roman" panose="02020603050405020304" pitchFamily="18" charset="0"/>
              </a:rPr>
              <a:t> </a:t>
            </a:r>
            <a:r>
              <a:rPr lang="en-US" sz="2800" dirty="0" err="1">
                <a:solidFill>
                  <a:schemeClr val="tx1"/>
                </a:solidFill>
                <a:latin typeface="UTM Avo"/>
                <a:cs typeface="Times New Roman" panose="02020603050405020304" pitchFamily="18" charset="0"/>
              </a:rPr>
              <a:t>nào</a:t>
            </a:r>
            <a:r>
              <a:rPr lang="en-US" sz="2800" dirty="0">
                <a:solidFill>
                  <a:schemeClr val="tx1"/>
                </a:solidFill>
                <a:latin typeface="UTM Avo"/>
                <a:cs typeface="Times New Roman" panose="02020603050405020304" pitchFamily="18" charset="0"/>
              </a:rPr>
              <a:t>?</a:t>
            </a:r>
          </a:p>
          <a:p>
            <a:pPr algn="ctr"/>
            <a:r>
              <a:rPr lang="en-US" sz="2800" dirty="0" err="1">
                <a:solidFill>
                  <a:schemeClr val="tx1"/>
                </a:solidFill>
                <a:latin typeface="UTM Avo"/>
                <a:cs typeface="Times New Roman" panose="02020603050405020304" pitchFamily="18" charset="0"/>
              </a:rPr>
              <a:t>Chọn</a:t>
            </a:r>
            <a:r>
              <a:rPr lang="en-US" sz="2800" dirty="0">
                <a:solidFill>
                  <a:schemeClr val="tx1"/>
                </a:solidFill>
                <a:latin typeface="UTM Avo"/>
                <a:cs typeface="Times New Roman" panose="02020603050405020304" pitchFamily="18" charset="0"/>
              </a:rPr>
              <a:t> ý </a:t>
            </a:r>
            <a:r>
              <a:rPr lang="en-US" sz="2800" dirty="0" err="1">
                <a:solidFill>
                  <a:schemeClr val="tx1"/>
                </a:solidFill>
                <a:latin typeface="UTM Avo"/>
                <a:cs typeface="Times New Roman" panose="02020603050405020304" pitchFamily="18" charset="0"/>
              </a:rPr>
              <a:t>đúng</a:t>
            </a:r>
            <a:r>
              <a:rPr lang="en-US" sz="2800" dirty="0">
                <a:solidFill>
                  <a:schemeClr val="tx1"/>
                </a:solidFill>
                <a:latin typeface="UTM Avo"/>
                <a:cs typeface="Times New Roman" panose="02020603050405020304" pitchFamily="18" charset="0"/>
              </a:rPr>
              <a:t>:</a:t>
            </a:r>
          </a:p>
        </p:txBody>
      </p:sp>
      <p:pic>
        <p:nvPicPr>
          <p:cNvPr id="28" name="Picture 27">
            <a:extLst>
              <a:ext uri="{FF2B5EF4-FFF2-40B4-BE49-F238E27FC236}">
                <a16:creationId xmlns:a16="http://schemas.microsoft.com/office/drawing/2014/main" id="{D10100EC-470E-4B90-927B-28BB848AFEDE}"/>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1467" y="150221"/>
            <a:ext cx="1168693" cy="506778"/>
          </a:xfrm>
          <a:prstGeom prst="rect">
            <a:avLst/>
          </a:prstGeom>
        </p:spPr>
      </p:pic>
    </p:spTree>
    <p:extLst>
      <p:ext uri="{BB962C8B-B14F-4D97-AF65-F5344CB8AC3E}">
        <p14:creationId xmlns:p14="http://schemas.microsoft.com/office/powerpoint/2010/main" val="3908373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2.39875E-6 4.44444E-6 L 0.39211 0.00972 " pathEditMode="relative" rAng="0" ptsTypes="AA">
                                      <p:cBhvr>
                                        <p:cTn id="6" dur="2000" fill="hold"/>
                                        <p:tgtEl>
                                          <p:spTgt spid="2"/>
                                        </p:tgtEl>
                                        <p:attrNameLst>
                                          <p:attrName>ppt_x</p:attrName>
                                          <p:attrName>ppt_y</p:attrName>
                                        </p:attrNameLst>
                                      </p:cBhvr>
                                      <p:rCtr x="19469" y="394"/>
                                    </p:animMotion>
                                  </p:childTnLst>
                                </p:cTn>
                              </p:par>
                            </p:childTnLst>
                          </p:cTn>
                        </p:par>
                        <p:par>
                          <p:cTn id="7" fill="hold">
                            <p:stCondLst>
                              <p:cond delay="2000"/>
                            </p:stCondLst>
                            <p:childTnLst>
                              <p:par>
                                <p:cTn id="8" presetID="1"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p:stCondLst>
                              <p:cond delay="2000"/>
                            </p:stCondLst>
                            <p:childTnLst>
                              <p:par>
                                <p:cTn id="14" presetID="1"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0" presetClass="entr" presetSubtype="0" fill="hold" grpId="0" nodeType="with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fade">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47" presetClass="exit" presetSubtype="0" fill="hold" grpId="0" nodeType="clickEffect">
                                  <p:stCondLst>
                                    <p:cond delay="0"/>
                                  </p:stCondLst>
                                  <p:childTnLst>
                                    <p:animEffect transition="out" filter="fade">
                                      <p:cBhvr>
                                        <p:cTn id="26" dur="1000"/>
                                        <p:tgtEl>
                                          <p:spTgt spid="20"/>
                                        </p:tgtEl>
                                      </p:cBhvr>
                                    </p:animEffect>
                                    <p:anim calcmode="lin" valueType="num">
                                      <p:cBhvr>
                                        <p:cTn id="27" dur="1000"/>
                                        <p:tgtEl>
                                          <p:spTgt spid="20"/>
                                        </p:tgtEl>
                                        <p:attrNameLst>
                                          <p:attrName>ppt_x</p:attrName>
                                        </p:attrNameLst>
                                      </p:cBhvr>
                                      <p:tavLst>
                                        <p:tav tm="0">
                                          <p:val>
                                            <p:strVal val="ppt_x"/>
                                          </p:val>
                                        </p:tav>
                                        <p:tav tm="100000">
                                          <p:val>
                                            <p:strVal val="ppt_x"/>
                                          </p:val>
                                        </p:tav>
                                      </p:tavLst>
                                    </p:anim>
                                    <p:anim calcmode="lin" valueType="num">
                                      <p:cBhvr>
                                        <p:cTn id="28" dur="1000"/>
                                        <p:tgtEl>
                                          <p:spTgt spid="20"/>
                                        </p:tgtEl>
                                        <p:attrNameLst>
                                          <p:attrName>ppt_y</p:attrName>
                                        </p:attrNameLst>
                                      </p:cBhvr>
                                      <p:tavLst>
                                        <p:tav tm="0">
                                          <p:val>
                                            <p:strVal val="ppt_y"/>
                                          </p:val>
                                        </p:tav>
                                        <p:tav tm="100000">
                                          <p:val>
                                            <p:strVal val="ppt_y-.1"/>
                                          </p:val>
                                        </p:tav>
                                      </p:tavLst>
                                    </p:anim>
                                    <p:set>
                                      <p:cBhvr>
                                        <p:cTn id="29" dur="1" fill="hold">
                                          <p:stCondLst>
                                            <p:cond delay="999"/>
                                          </p:stCondLst>
                                        </p:cTn>
                                        <p:tgtEl>
                                          <p:spTgt spid="2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3" name="dung .wav"/>
                                        </p:tgtEl>
                                      </p:cMediaNode>
                                    </p:audio>
                                  </p:subTnLst>
                                </p:cTn>
                              </p:par>
                              <p:par>
                                <p:cTn id="30" presetID="47" presetClass="exit" presetSubtype="0" fill="hold" nodeType="withEffect">
                                  <p:stCondLst>
                                    <p:cond delay="0"/>
                                  </p:stCondLst>
                                  <p:childTnLst>
                                    <p:animEffect transition="out" filter="fade">
                                      <p:cBhvr>
                                        <p:cTn id="31" dur="1000"/>
                                        <p:tgtEl>
                                          <p:spTgt spid="19"/>
                                        </p:tgtEl>
                                      </p:cBhvr>
                                    </p:animEffect>
                                    <p:anim calcmode="lin" valueType="num">
                                      <p:cBhvr>
                                        <p:cTn id="32" dur="1000"/>
                                        <p:tgtEl>
                                          <p:spTgt spid="19"/>
                                        </p:tgtEl>
                                        <p:attrNameLst>
                                          <p:attrName>ppt_x</p:attrName>
                                        </p:attrNameLst>
                                      </p:cBhvr>
                                      <p:tavLst>
                                        <p:tav tm="0">
                                          <p:val>
                                            <p:strVal val="ppt_x"/>
                                          </p:val>
                                        </p:tav>
                                        <p:tav tm="100000">
                                          <p:val>
                                            <p:strVal val="ppt_x"/>
                                          </p:val>
                                        </p:tav>
                                      </p:tavLst>
                                    </p:anim>
                                    <p:anim calcmode="lin" valueType="num">
                                      <p:cBhvr>
                                        <p:cTn id="33" dur="1000"/>
                                        <p:tgtEl>
                                          <p:spTgt spid="19"/>
                                        </p:tgtEl>
                                        <p:attrNameLst>
                                          <p:attrName>ppt_y</p:attrName>
                                        </p:attrNameLst>
                                      </p:cBhvr>
                                      <p:tavLst>
                                        <p:tav tm="0">
                                          <p:val>
                                            <p:strVal val="ppt_y"/>
                                          </p:val>
                                        </p:tav>
                                        <p:tav tm="100000">
                                          <p:val>
                                            <p:strVal val="ppt_y-.1"/>
                                          </p:val>
                                        </p:tav>
                                      </p:tavLst>
                                    </p:anim>
                                    <p:set>
                                      <p:cBhvr>
                                        <p:cTn id="34" dur="1" fill="hold">
                                          <p:stCondLst>
                                            <p:cond delay="999"/>
                                          </p:stCondLst>
                                        </p:cTn>
                                        <p:tgtEl>
                                          <p:spTgt spid="19"/>
                                        </p:tgtEl>
                                        <p:attrNameLst>
                                          <p:attrName>style.visibility</p:attrName>
                                        </p:attrNameLst>
                                      </p:cBhvr>
                                      <p:to>
                                        <p:strVal val="hidden"/>
                                      </p:to>
                                    </p:set>
                                  </p:childTnLst>
                                </p:cTn>
                              </p:par>
                            </p:childTnLst>
                          </p:cTn>
                        </p:par>
                        <p:par>
                          <p:cTn id="35" fill="hold">
                            <p:stCondLst>
                              <p:cond delay="1000"/>
                            </p:stCondLst>
                            <p:childTnLst>
                              <p:par>
                                <p:cTn id="36" presetID="0" presetClass="path" presetSubtype="0" accel="50000" decel="50000" fill="hold" nodeType="afterEffect">
                                  <p:stCondLst>
                                    <p:cond delay="0"/>
                                  </p:stCondLst>
                                  <p:childTnLst>
                                    <p:animMotion origin="layout" path="M -2.95351E-6 1.85185E-6 C 0.04688 -0.03472 0.09377 -0.06921 0.10939 -0.10972 C 0.12502 -0.15023 0.12463 -0.21528 0.09377 -0.24398 C 0.0629 -0.27246 -0.03893 -0.29005 -0.07657 -0.28195 C -0.1142 -0.27384 -0.12358 -0.23426 -0.13283 -0.19468 " pathEditMode="relative" rAng="0" ptsTypes="AAAAA">
                                      <p:cBhvr>
                                        <p:cTn id="37" dur="2000" fill="hold"/>
                                        <p:tgtEl>
                                          <p:spTgt spid="24"/>
                                        </p:tgtEl>
                                        <p:attrNameLst>
                                          <p:attrName>ppt_x</p:attrName>
                                          <p:attrName>ppt_y</p:attrName>
                                        </p:attrNameLst>
                                      </p:cBhvr>
                                      <p:rCtr x="-677" y="-14213"/>
                                    </p:animMotion>
                                  </p:childTnLst>
                                </p:cTn>
                              </p:par>
                            </p:childTnLst>
                          </p:cTn>
                        </p:par>
                        <p:par>
                          <p:cTn id="38" fill="hold">
                            <p:stCondLst>
                              <p:cond delay="3000"/>
                            </p:stCondLst>
                            <p:childTnLst>
                              <p:par>
                                <p:cTn id="39" presetID="47" presetClass="exit" presetSubtype="0" fill="hold" nodeType="afterEffect">
                                  <p:stCondLst>
                                    <p:cond delay="0"/>
                                  </p:stCondLst>
                                  <p:childTnLst>
                                    <p:animEffect transition="out" filter="fade">
                                      <p:cBhvr>
                                        <p:cTn id="40" dur="2000"/>
                                        <p:tgtEl>
                                          <p:spTgt spid="24"/>
                                        </p:tgtEl>
                                      </p:cBhvr>
                                    </p:animEffect>
                                    <p:anim calcmode="lin" valueType="num">
                                      <p:cBhvr>
                                        <p:cTn id="41" dur="2000"/>
                                        <p:tgtEl>
                                          <p:spTgt spid="24"/>
                                        </p:tgtEl>
                                        <p:attrNameLst>
                                          <p:attrName>ppt_x</p:attrName>
                                        </p:attrNameLst>
                                      </p:cBhvr>
                                      <p:tavLst>
                                        <p:tav tm="0">
                                          <p:val>
                                            <p:strVal val="ppt_x"/>
                                          </p:val>
                                        </p:tav>
                                        <p:tav tm="100000">
                                          <p:val>
                                            <p:strVal val="ppt_x"/>
                                          </p:val>
                                        </p:tav>
                                      </p:tavLst>
                                    </p:anim>
                                    <p:anim calcmode="lin" valueType="num">
                                      <p:cBhvr>
                                        <p:cTn id="42" dur="2000"/>
                                        <p:tgtEl>
                                          <p:spTgt spid="24"/>
                                        </p:tgtEl>
                                        <p:attrNameLst>
                                          <p:attrName>ppt_y</p:attrName>
                                        </p:attrNameLst>
                                      </p:cBhvr>
                                      <p:tavLst>
                                        <p:tav tm="0">
                                          <p:val>
                                            <p:strVal val="ppt_y"/>
                                          </p:val>
                                        </p:tav>
                                        <p:tav tm="100000">
                                          <p:val>
                                            <p:strVal val="ppt_y-.1"/>
                                          </p:val>
                                        </p:tav>
                                      </p:tavLst>
                                    </p:anim>
                                    <p:set>
                                      <p:cBhvr>
                                        <p:cTn id="43" dur="1" fill="hold">
                                          <p:stCondLst>
                                            <p:cond delay="1999"/>
                                          </p:stCondLst>
                                        </p:cTn>
                                        <p:tgtEl>
                                          <p:spTgt spid="24"/>
                                        </p:tgtEl>
                                        <p:attrNameLst>
                                          <p:attrName>style.visibility</p:attrName>
                                        </p:attrNameLst>
                                      </p:cBhvr>
                                      <p:to>
                                        <p:strVal val="hidden"/>
                                      </p:to>
                                    </p:set>
                                  </p:childTnLst>
                                </p:cTn>
                              </p:par>
                              <p:par>
                                <p:cTn id="44" presetID="1" presetClass="emph" presetSubtype="2" fill="hold" nodeType="withEffect">
                                  <p:stCondLst>
                                    <p:cond delay="0"/>
                                  </p:stCondLst>
                                  <p:childTnLst>
                                    <p:animClr clrSpc="rgb" dir="cw">
                                      <p:cBhvr>
                                        <p:cTn id="45" dur="2000" fill="hold"/>
                                        <p:tgtEl>
                                          <p:spTgt spid="11"/>
                                        </p:tgtEl>
                                        <p:attrNameLst>
                                          <p:attrName>fillcolor</p:attrName>
                                        </p:attrNameLst>
                                      </p:cBhvr>
                                      <p:to>
                                        <a:srgbClr val="5DD3FF"/>
                                      </p:to>
                                    </p:animClr>
                                    <p:set>
                                      <p:cBhvr>
                                        <p:cTn id="46" dur="2000" fill="hold"/>
                                        <p:tgtEl>
                                          <p:spTgt spid="11"/>
                                        </p:tgtEl>
                                        <p:attrNameLst>
                                          <p:attrName>fill.type</p:attrName>
                                        </p:attrNameLst>
                                      </p:cBhvr>
                                      <p:to>
                                        <p:strVal val="solid"/>
                                      </p:to>
                                    </p:set>
                                    <p:set>
                                      <p:cBhvr>
                                        <p:cTn id="47" dur="2000" fill="hold"/>
                                        <p:tgtEl>
                                          <p:spTgt spid="11"/>
                                        </p:tgtEl>
                                        <p:attrNameLst>
                                          <p:attrName>fill.on</p:attrName>
                                        </p:attrNameLst>
                                      </p:cBhvr>
                                      <p:to>
                                        <p:strVal val="true"/>
                                      </p:to>
                                    </p:set>
                                  </p:childTnLst>
                                </p:cTn>
                              </p:par>
                            </p:childTnLst>
                          </p:cTn>
                        </p:par>
                        <p:par>
                          <p:cTn id="48" fill="hold">
                            <p:stCondLst>
                              <p:cond delay="5000"/>
                            </p:stCondLst>
                            <p:childTnLst>
                              <p:par>
                                <p:cTn id="49" presetID="1" presetClass="entr" presetSubtype="0"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par>
                                <p:cTn id="51" presetID="1" presetClass="exit" presetSubtype="0" fill="hold" nodeType="withEffect">
                                  <p:stCondLst>
                                    <p:cond delay="0"/>
                                  </p:stCondLst>
                                  <p:childTnLst>
                                    <p:set>
                                      <p:cBhvr>
                                        <p:cTn id="52" dur="1" fill="hold">
                                          <p:stCondLst>
                                            <p:cond delay="0"/>
                                          </p:stCondLst>
                                        </p:cTn>
                                        <p:tgtEl>
                                          <p:spTgt spid="2"/>
                                        </p:tgtEl>
                                        <p:attrNameLst>
                                          <p:attrName>style.visibility</p:attrName>
                                        </p:attrNameLst>
                                      </p:cBhvr>
                                      <p:to>
                                        <p:strVal val="hidden"/>
                                      </p:to>
                                    </p:set>
                                  </p:childTnLst>
                                </p:cTn>
                              </p:par>
                              <p:par>
                                <p:cTn id="53" presetID="63" presetClass="path" presetSubtype="0" accel="50000" decel="50000" fill="hold" nodeType="withEffect">
                                  <p:stCondLst>
                                    <p:cond delay="0"/>
                                  </p:stCondLst>
                                  <p:childTnLst>
                                    <p:animMotion origin="layout" path="M 0.00248 -0.00023 L 0.75557 0.00718 " pathEditMode="relative" rAng="0" ptsTypes="AA">
                                      <p:cBhvr>
                                        <p:cTn id="54" dur="4000" fill="hold"/>
                                        <p:tgtEl>
                                          <p:spTgt spid="25"/>
                                        </p:tgtEl>
                                        <p:attrNameLst>
                                          <p:attrName>ppt_x</p:attrName>
                                          <p:attrName>ppt_y</p:attrName>
                                        </p:attrNameLst>
                                      </p:cBhvr>
                                      <p:rCtr x="37648" y="370"/>
                                    </p:animMotion>
                                  </p:childTnLst>
                                </p:cTn>
                              </p:par>
                            </p:childTnLst>
                          </p:cTn>
                        </p:par>
                      </p:childTnLst>
                    </p:cTn>
                  </p:par>
                </p:childTnLst>
              </p:cTn>
              <p:nextCondLst>
                <p:cond evt="onClick" delay="0">
                  <p:tgtEl>
                    <p:spTgt spid="20"/>
                  </p:tgtEl>
                </p:cond>
              </p:nextCondLst>
            </p:seq>
            <p:seq concurrent="1" nextAc="seek">
              <p:cTn id="55" restart="whenNotActive" fill="hold" evtFilter="cancelBubble" nodeType="interactiveSeq">
                <p:stCondLst>
                  <p:cond evt="onClick" delay="0">
                    <p:tgtEl>
                      <p:spTgt spid="18"/>
                    </p:tgtEl>
                  </p:cond>
                </p:stCondLst>
                <p:endSync evt="end" delay="0">
                  <p:rtn val="all"/>
                </p:endSync>
                <p:childTnLst>
                  <p:par>
                    <p:cTn id="56" fill="hold">
                      <p:stCondLst>
                        <p:cond delay="0"/>
                      </p:stCondLst>
                      <p:childTnLst>
                        <p:par>
                          <p:cTn id="57" fill="hold">
                            <p:stCondLst>
                              <p:cond delay="0"/>
                            </p:stCondLst>
                            <p:childTnLst>
                              <p:par>
                                <p:cTn id="58" presetID="47" presetClass="exit" presetSubtype="0" fill="hold" grpId="0" nodeType="clickEffect">
                                  <p:stCondLst>
                                    <p:cond delay="0"/>
                                  </p:stCondLst>
                                  <p:childTnLst>
                                    <p:animEffect transition="out" filter="fade">
                                      <p:cBhvr>
                                        <p:cTn id="59" dur="1000"/>
                                        <p:tgtEl>
                                          <p:spTgt spid="18"/>
                                        </p:tgtEl>
                                      </p:cBhvr>
                                    </p:animEffect>
                                    <p:anim calcmode="lin" valueType="num">
                                      <p:cBhvr>
                                        <p:cTn id="60" dur="1000"/>
                                        <p:tgtEl>
                                          <p:spTgt spid="18"/>
                                        </p:tgtEl>
                                        <p:attrNameLst>
                                          <p:attrName>ppt_x</p:attrName>
                                        </p:attrNameLst>
                                      </p:cBhvr>
                                      <p:tavLst>
                                        <p:tav tm="0">
                                          <p:val>
                                            <p:strVal val="ppt_x"/>
                                          </p:val>
                                        </p:tav>
                                        <p:tav tm="100000">
                                          <p:val>
                                            <p:strVal val="ppt_x"/>
                                          </p:val>
                                        </p:tav>
                                      </p:tavLst>
                                    </p:anim>
                                    <p:anim calcmode="lin" valueType="num">
                                      <p:cBhvr>
                                        <p:cTn id="61" dur="1000"/>
                                        <p:tgtEl>
                                          <p:spTgt spid="18"/>
                                        </p:tgtEl>
                                        <p:attrNameLst>
                                          <p:attrName>ppt_y</p:attrName>
                                        </p:attrNameLst>
                                      </p:cBhvr>
                                      <p:tavLst>
                                        <p:tav tm="0">
                                          <p:val>
                                            <p:strVal val="ppt_y"/>
                                          </p:val>
                                        </p:tav>
                                        <p:tav tm="100000">
                                          <p:val>
                                            <p:strVal val="ppt_y-.1"/>
                                          </p:val>
                                        </p:tav>
                                      </p:tavLst>
                                    </p:anim>
                                    <p:set>
                                      <p:cBhvr>
                                        <p:cTn id="62" dur="1" fill="hold">
                                          <p:stCondLst>
                                            <p:cond delay="999"/>
                                          </p:stCondLst>
                                        </p:cTn>
                                        <p:tgtEl>
                                          <p:spTgt spid="18"/>
                                        </p:tgtEl>
                                        <p:attrNameLst>
                                          <p:attrName>style.visibility</p:attrName>
                                        </p:attrNameLst>
                                      </p:cBhvr>
                                      <p:to>
                                        <p:strVal val="hidden"/>
                                      </p:to>
                                    </p:set>
                                  </p:childTnLst>
                                </p:cTn>
                              </p:par>
                              <p:par>
                                <p:cTn id="63" presetID="47" presetClass="exit" presetSubtype="0" fill="hold" nodeType="withEffect">
                                  <p:stCondLst>
                                    <p:cond delay="0"/>
                                  </p:stCondLst>
                                  <p:childTnLst>
                                    <p:animEffect transition="out" filter="fade">
                                      <p:cBhvr>
                                        <p:cTn id="64" dur="1000"/>
                                        <p:tgtEl>
                                          <p:spTgt spid="17"/>
                                        </p:tgtEl>
                                      </p:cBhvr>
                                    </p:animEffect>
                                    <p:anim calcmode="lin" valueType="num">
                                      <p:cBhvr>
                                        <p:cTn id="65" dur="1000"/>
                                        <p:tgtEl>
                                          <p:spTgt spid="17"/>
                                        </p:tgtEl>
                                        <p:attrNameLst>
                                          <p:attrName>ppt_x</p:attrName>
                                        </p:attrNameLst>
                                      </p:cBhvr>
                                      <p:tavLst>
                                        <p:tav tm="0">
                                          <p:val>
                                            <p:strVal val="ppt_x"/>
                                          </p:val>
                                        </p:tav>
                                        <p:tav tm="100000">
                                          <p:val>
                                            <p:strVal val="ppt_x"/>
                                          </p:val>
                                        </p:tav>
                                      </p:tavLst>
                                    </p:anim>
                                    <p:anim calcmode="lin" valueType="num">
                                      <p:cBhvr>
                                        <p:cTn id="66" dur="1000"/>
                                        <p:tgtEl>
                                          <p:spTgt spid="17"/>
                                        </p:tgtEl>
                                        <p:attrNameLst>
                                          <p:attrName>ppt_y</p:attrName>
                                        </p:attrNameLst>
                                      </p:cBhvr>
                                      <p:tavLst>
                                        <p:tav tm="0">
                                          <p:val>
                                            <p:strVal val="ppt_y"/>
                                          </p:val>
                                        </p:tav>
                                        <p:tav tm="100000">
                                          <p:val>
                                            <p:strVal val="ppt_y-.1"/>
                                          </p:val>
                                        </p:tav>
                                      </p:tavLst>
                                    </p:anim>
                                    <p:set>
                                      <p:cBhvr>
                                        <p:cTn id="67" dur="1" fill="hold">
                                          <p:stCondLst>
                                            <p:cond delay="999"/>
                                          </p:stCondLst>
                                        </p:cTn>
                                        <p:tgtEl>
                                          <p:spTgt spid="17"/>
                                        </p:tgtEl>
                                        <p:attrNameLst>
                                          <p:attrName>style.visibility</p:attrName>
                                        </p:attrNameLst>
                                      </p:cBhvr>
                                      <p:to>
                                        <p:strVal val="hidden"/>
                                      </p:to>
                                    </p:set>
                                  </p:childTnLst>
                                </p:cTn>
                              </p:par>
                            </p:childTnLst>
                          </p:cTn>
                        </p:par>
                        <p:par>
                          <p:cTn id="68" fill="hold">
                            <p:stCondLst>
                              <p:cond delay="1000"/>
                            </p:stCondLst>
                            <p:childTnLst>
                              <p:par>
                                <p:cTn id="69" presetID="1" presetClass="entr" presetSubtype="0"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69"/>
                                            </p:cond>
                                          </p:stCondLst>
                                          <p:endCondLst>
                                            <p:cond evt="onStopAudio" delay="0">
                                              <p:tgtEl>
                                                <p:sldTgt/>
                                              </p:tgtEl>
                                            </p:cond>
                                          </p:endCondLst>
                                        </p:cTn>
                                        <p:tgtEl>
                                          <p:sndTgt r:embed="rId4" name="sai-1.wav"/>
                                        </p:tgtEl>
                                      </p:cMediaNode>
                                    </p:audio>
                                  </p:subTnLst>
                                </p:cTn>
                              </p:par>
                              <p:par>
                                <p:cTn id="71" presetID="1" presetClass="emph" presetSubtype="2" fill="hold" nodeType="withEffect">
                                  <p:stCondLst>
                                    <p:cond delay="0"/>
                                  </p:stCondLst>
                                  <p:childTnLst>
                                    <p:animClr clrSpc="rgb" dir="cw">
                                      <p:cBhvr>
                                        <p:cTn id="72" dur="2000" fill="hold"/>
                                        <p:tgtEl>
                                          <p:spTgt spid="11"/>
                                        </p:tgtEl>
                                        <p:attrNameLst>
                                          <p:attrName>fillcolor</p:attrName>
                                        </p:attrNameLst>
                                      </p:cBhvr>
                                      <p:to>
                                        <a:srgbClr val="5DD3FF"/>
                                      </p:to>
                                    </p:animClr>
                                    <p:set>
                                      <p:cBhvr>
                                        <p:cTn id="73" dur="2000" fill="hold"/>
                                        <p:tgtEl>
                                          <p:spTgt spid="11"/>
                                        </p:tgtEl>
                                        <p:attrNameLst>
                                          <p:attrName>fill.type</p:attrName>
                                        </p:attrNameLst>
                                      </p:cBhvr>
                                      <p:to>
                                        <p:strVal val="solid"/>
                                      </p:to>
                                    </p:set>
                                    <p:set>
                                      <p:cBhvr>
                                        <p:cTn id="74" dur="2000" fill="hold"/>
                                        <p:tgtEl>
                                          <p:spTgt spid="11"/>
                                        </p:tgtEl>
                                        <p:attrNameLst>
                                          <p:attrName>fill.on</p:attrName>
                                        </p:attrNameLst>
                                      </p:cBhvr>
                                      <p:to>
                                        <p:strVal val="true"/>
                                      </p:to>
                                    </p:set>
                                  </p:childTnLst>
                                </p:cTn>
                              </p:par>
                              <p:par>
                                <p:cTn id="75" presetID="1" presetClass="emph" presetSubtype="2" fill="hold" nodeType="withEffect">
                                  <p:stCondLst>
                                    <p:cond delay="0"/>
                                  </p:stCondLst>
                                  <p:childTnLst>
                                    <p:animClr clrSpc="rgb" dir="cw">
                                      <p:cBhvr>
                                        <p:cTn id="76" dur="2000" fill="hold"/>
                                        <p:tgtEl>
                                          <p:spTgt spid="12"/>
                                        </p:tgtEl>
                                        <p:attrNameLst>
                                          <p:attrName>fillcolor</p:attrName>
                                        </p:attrNameLst>
                                      </p:cBhvr>
                                      <p:to>
                                        <a:srgbClr val="FF0000"/>
                                      </p:to>
                                    </p:animClr>
                                    <p:set>
                                      <p:cBhvr>
                                        <p:cTn id="77" dur="2000" fill="hold"/>
                                        <p:tgtEl>
                                          <p:spTgt spid="12"/>
                                        </p:tgtEl>
                                        <p:attrNameLst>
                                          <p:attrName>fill.type</p:attrName>
                                        </p:attrNameLst>
                                      </p:cBhvr>
                                      <p:to>
                                        <p:strVal val="solid"/>
                                      </p:to>
                                    </p:set>
                                    <p:set>
                                      <p:cBhvr>
                                        <p:cTn id="78" dur="2000" fill="hold"/>
                                        <p:tgtEl>
                                          <p:spTgt spid="12"/>
                                        </p:tgtEl>
                                        <p:attrNameLst>
                                          <p:attrName>fill.on</p:attrName>
                                        </p:attrNameLst>
                                      </p:cBhvr>
                                      <p:to>
                                        <p:strVal val="true"/>
                                      </p:to>
                                    </p:set>
                                  </p:childTnLst>
                                </p:cTn>
                              </p:par>
                            </p:childTnLst>
                          </p:cTn>
                        </p:par>
                      </p:childTnLst>
                    </p:cTn>
                  </p:par>
                </p:childTnLst>
              </p:cTn>
              <p:nextCondLst>
                <p:cond evt="onClick" delay="0">
                  <p:tgtEl>
                    <p:spTgt spid="18"/>
                  </p:tgtEl>
                </p:cond>
              </p:nextCondLst>
            </p:seq>
            <p:seq concurrent="1" nextAc="seek">
              <p:cTn id="79" restart="whenNotActive" fill="hold" evtFilter="cancelBubble" nodeType="interactiveSeq">
                <p:stCondLst>
                  <p:cond evt="onClick" delay="0">
                    <p:tgtEl>
                      <p:spTgt spid="9"/>
                    </p:tgtEl>
                  </p:cond>
                </p:stCondLst>
                <p:endSync evt="end" delay="0">
                  <p:rtn val="all"/>
                </p:endSync>
                <p:childTnLst>
                  <p:par>
                    <p:cTn id="80" fill="hold">
                      <p:stCondLst>
                        <p:cond delay="0"/>
                      </p:stCondLst>
                      <p:childTnLst>
                        <p:par>
                          <p:cTn id="81" fill="hold">
                            <p:stCondLst>
                              <p:cond delay="0"/>
                            </p:stCondLst>
                            <p:childTnLst>
                              <p:par>
                                <p:cTn id="82" presetID="47" presetClass="exit" presetSubtype="0" fill="hold" grpId="0" nodeType="clickEffect">
                                  <p:stCondLst>
                                    <p:cond delay="0"/>
                                  </p:stCondLst>
                                  <p:childTnLst>
                                    <p:animEffect transition="out" filter="fade">
                                      <p:cBhvr>
                                        <p:cTn id="83" dur="1000"/>
                                        <p:tgtEl>
                                          <p:spTgt spid="9"/>
                                        </p:tgtEl>
                                      </p:cBhvr>
                                    </p:animEffect>
                                    <p:anim calcmode="lin" valueType="num">
                                      <p:cBhvr>
                                        <p:cTn id="84" dur="1000"/>
                                        <p:tgtEl>
                                          <p:spTgt spid="9"/>
                                        </p:tgtEl>
                                        <p:attrNameLst>
                                          <p:attrName>ppt_x</p:attrName>
                                        </p:attrNameLst>
                                      </p:cBhvr>
                                      <p:tavLst>
                                        <p:tav tm="0">
                                          <p:val>
                                            <p:strVal val="ppt_x"/>
                                          </p:val>
                                        </p:tav>
                                        <p:tav tm="100000">
                                          <p:val>
                                            <p:strVal val="ppt_x"/>
                                          </p:val>
                                        </p:tav>
                                      </p:tavLst>
                                    </p:anim>
                                    <p:anim calcmode="lin" valueType="num">
                                      <p:cBhvr>
                                        <p:cTn id="85" dur="1000"/>
                                        <p:tgtEl>
                                          <p:spTgt spid="9"/>
                                        </p:tgtEl>
                                        <p:attrNameLst>
                                          <p:attrName>ppt_y</p:attrName>
                                        </p:attrNameLst>
                                      </p:cBhvr>
                                      <p:tavLst>
                                        <p:tav tm="0">
                                          <p:val>
                                            <p:strVal val="ppt_y"/>
                                          </p:val>
                                        </p:tav>
                                        <p:tav tm="100000">
                                          <p:val>
                                            <p:strVal val="ppt_y-.1"/>
                                          </p:val>
                                        </p:tav>
                                      </p:tavLst>
                                    </p:anim>
                                    <p:set>
                                      <p:cBhvr>
                                        <p:cTn id="86" dur="1" fill="hold">
                                          <p:stCondLst>
                                            <p:cond delay="999"/>
                                          </p:stCondLst>
                                        </p:cTn>
                                        <p:tgtEl>
                                          <p:spTgt spid="9"/>
                                        </p:tgtEl>
                                        <p:attrNameLst>
                                          <p:attrName>style.visibility</p:attrName>
                                        </p:attrNameLst>
                                      </p:cBhvr>
                                      <p:to>
                                        <p:strVal val="hidden"/>
                                      </p:to>
                                    </p:set>
                                  </p:childTnLst>
                                </p:cTn>
                              </p:par>
                              <p:par>
                                <p:cTn id="87" presetID="47" presetClass="exit" presetSubtype="0" fill="hold" nodeType="withEffect">
                                  <p:stCondLst>
                                    <p:cond delay="0"/>
                                  </p:stCondLst>
                                  <p:childTnLst>
                                    <p:animEffect transition="out" filter="fade">
                                      <p:cBhvr>
                                        <p:cTn id="88" dur="1000"/>
                                        <p:tgtEl>
                                          <p:spTgt spid="7"/>
                                        </p:tgtEl>
                                      </p:cBhvr>
                                    </p:animEffect>
                                    <p:anim calcmode="lin" valueType="num">
                                      <p:cBhvr>
                                        <p:cTn id="89" dur="1000"/>
                                        <p:tgtEl>
                                          <p:spTgt spid="7"/>
                                        </p:tgtEl>
                                        <p:attrNameLst>
                                          <p:attrName>ppt_x</p:attrName>
                                        </p:attrNameLst>
                                      </p:cBhvr>
                                      <p:tavLst>
                                        <p:tav tm="0">
                                          <p:val>
                                            <p:strVal val="ppt_x"/>
                                          </p:val>
                                        </p:tav>
                                        <p:tav tm="100000">
                                          <p:val>
                                            <p:strVal val="ppt_x"/>
                                          </p:val>
                                        </p:tav>
                                      </p:tavLst>
                                    </p:anim>
                                    <p:anim calcmode="lin" valueType="num">
                                      <p:cBhvr>
                                        <p:cTn id="90" dur="1000"/>
                                        <p:tgtEl>
                                          <p:spTgt spid="7"/>
                                        </p:tgtEl>
                                        <p:attrNameLst>
                                          <p:attrName>ppt_y</p:attrName>
                                        </p:attrNameLst>
                                      </p:cBhvr>
                                      <p:tavLst>
                                        <p:tav tm="0">
                                          <p:val>
                                            <p:strVal val="ppt_y"/>
                                          </p:val>
                                        </p:tav>
                                        <p:tav tm="100000">
                                          <p:val>
                                            <p:strVal val="ppt_y-.1"/>
                                          </p:val>
                                        </p:tav>
                                      </p:tavLst>
                                    </p:anim>
                                    <p:set>
                                      <p:cBhvr>
                                        <p:cTn id="91" dur="1" fill="hold">
                                          <p:stCondLst>
                                            <p:cond delay="999"/>
                                          </p:stCondLst>
                                        </p:cTn>
                                        <p:tgtEl>
                                          <p:spTgt spid="7"/>
                                        </p:tgtEl>
                                        <p:attrNameLst>
                                          <p:attrName>style.visibility</p:attrName>
                                        </p:attrNameLst>
                                      </p:cBhvr>
                                      <p:to>
                                        <p:strVal val="hidden"/>
                                      </p:to>
                                    </p:set>
                                  </p:childTnLst>
                                </p:cTn>
                              </p:par>
                            </p:childTnLst>
                          </p:cTn>
                        </p:par>
                        <p:par>
                          <p:cTn id="92" fill="hold">
                            <p:stCondLst>
                              <p:cond delay="1000"/>
                            </p:stCondLst>
                            <p:childTnLst>
                              <p:par>
                                <p:cTn id="93" presetID="1" presetClass="entr" presetSubtype="0" fill="hold" grpId="0" nodeType="afterEffect">
                                  <p:stCondLst>
                                    <p:cond delay="0"/>
                                  </p:stCondLst>
                                  <p:childTnLst>
                                    <p:set>
                                      <p:cBhvr>
                                        <p:cTn id="9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93"/>
                                            </p:cond>
                                          </p:stCondLst>
                                          <p:endCondLst>
                                            <p:cond evt="onStopAudio" delay="0">
                                              <p:tgtEl>
                                                <p:sldTgt/>
                                              </p:tgtEl>
                                            </p:cond>
                                          </p:endCondLst>
                                        </p:cTn>
                                        <p:tgtEl>
                                          <p:sndTgt r:embed="rId4" name="sai-1.wav"/>
                                        </p:tgtEl>
                                      </p:cMediaNode>
                                    </p:audio>
                                  </p:subTnLst>
                                </p:cTn>
                              </p:par>
                              <p:par>
                                <p:cTn id="95" presetID="1" presetClass="emph" presetSubtype="2" fill="hold" nodeType="withEffect">
                                  <p:stCondLst>
                                    <p:cond delay="0"/>
                                  </p:stCondLst>
                                  <p:childTnLst>
                                    <p:animClr clrSpc="rgb" dir="cw">
                                      <p:cBhvr>
                                        <p:cTn id="96" dur="2000" fill="hold"/>
                                        <p:tgtEl>
                                          <p:spTgt spid="10"/>
                                        </p:tgtEl>
                                        <p:attrNameLst>
                                          <p:attrName>fillcolor</p:attrName>
                                        </p:attrNameLst>
                                      </p:cBhvr>
                                      <p:to>
                                        <a:srgbClr val="FF0000"/>
                                      </p:to>
                                    </p:animClr>
                                    <p:set>
                                      <p:cBhvr>
                                        <p:cTn id="97" dur="2000" fill="hold"/>
                                        <p:tgtEl>
                                          <p:spTgt spid="10"/>
                                        </p:tgtEl>
                                        <p:attrNameLst>
                                          <p:attrName>fill.type</p:attrName>
                                        </p:attrNameLst>
                                      </p:cBhvr>
                                      <p:to>
                                        <p:strVal val="solid"/>
                                      </p:to>
                                    </p:set>
                                    <p:set>
                                      <p:cBhvr>
                                        <p:cTn id="98" dur="2000" fill="hold"/>
                                        <p:tgtEl>
                                          <p:spTgt spid="10"/>
                                        </p:tgtEl>
                                        <p:attrNameLst>
                                          <p:attrName>fill.on</p:attrName>
                                        </p:attrNameLst>
                                      </p:cBhvr>
                                      <p:to>
                                        <p:strVal val="true"/>
                                      </p:to>
                                    </p:set>
                                  </p:childTnLst>
                                </p:cTn>
                              </p:par>
                              <p:par>
                                <p:cTn id="99" presetID="1" presetClass="emph" presetSubtype="2" fill="hold" nodeType="withEffect">
                                  <p:stCondLst>
                                    <p:cond delay="0"/>
                                  </p:stCondLst>
                                  <p:childTnLst>
                                    <p:animClr clrSpc="rgb" dir="cw">
                                      <p:cBhvr>
                                        <p:cTn id="100" dur="2000" fill="hold"/>
                                        <p:tgtEl>
                                          <p:spTgt spid="11"/>
                                        </p:tgtEl>
                                        <p:attrNameLst>
                                          <p:attrName>fillcolor</p:attrName>
                                        </p:attrNameLst>
                                      </p:cBhvr>
                                      <p:to>
                                        <a:srgbClr val="5DD3FF"/>
                                      </p:to>
                                    </p:animClr>
                                    <p:set>
                                      <p:cBhvr>
                                        <p:cTn id="101" dur="2000" fill="hold"/>
                                        <p:tgtEl>
                                          <p:spTgt spid="11"/>
                                        </p:tgtEl>
                                        <p:attrNameLst>
                                          <p:attrName>fill.type</p:attrName>
                                        </p:attrNameLst>
                                      </p:cBhvr>
                                      <p:to>
                                        <p:strVal val="solid"/>
                                      </p:to>
                                    </p:set>
                                    <p:set>
                                      <p:cBhvr>
                                        <p:cTn id="102" dur="2000" fill="hold"/>
                                        <p:tgtEl>
                                          <p:spTgt spid="11"/>
                                        </p:tgtEl>
                                        <p:attrNameLst>
                                          <p:attrName>fill.on</p:attrName>
                                        </p:attrNameLst>
                                      </p:cBhvr>
                                      <p:to>
                                        <p:strVal val="true"/>
                                      </p:to>
                                    </p:set>
                                  </p:childTnLst>
                                </p:cTn>
                              </p:par>
                            </p:childTnLst>
                          </p:cTn>
                        </p:par>
                      </p:childTnLst>
                    </p:cTn>
                  </p:par>
                </p:childTnLst>
              </p:cTn>
              <p:nextCondLst>
                <p:cond evt="onClick" delay="0">
                  <p:tgtEl>
                    <p:spTgt spid="9"/>
                  </p:tgtEl>
                </p:cond>
              </p:nextCondLst>
            </p:seq>
            <p:seq concurrent="1" nextAc="seek">
              <p:cTn id="103" restart="whenNotActive" fill="hold" evtFilter="cancelBubble" nodeType="interactiveSeq">
                <p:stCondLst>
                  <p:cond evt="onClick" delay="0">
                    <p:tgtEl>
                      <p:spTgt spid="15"/>
                    </p:tgtEl>
                  </p:cond>
                </p:stCondLst>
                <p:endSync evt="end" delay="0">
                  <p:rtn val="all"/>
                </p:endSync>
                <p:childTnLst>
                  <p:par>
                    <p:cTn id="104" fill="hold">
                      <p:stCondLst>
                        <p:cond delay="0"/>
                      </p:stCondLst>
                      <p:childTnLst>
                        <p:par>
                          <p:cTn id="105" fill="hold">
                            <p:stCondLst>
                              <p:cond delay="0"/>
                            </p:stCondLst>
                            <p:childTnLst>
                              <p:par>
                                <p:cTn id="106" presetID="47" presetClass="exit" presetSubtype="0" fill="hold" grpId="0" nodeType="clickEffect">
                                  <p:stCondLst>
                                    <p:cond delay="0"/>
                                  </p:stCondLst>
                                  <p:childTnLst>
                                    <p:animEffect transition="out" filter="fade">
                                      <p:cBhvr>
                                        <p:cTn id="107" dur="1000"/>
                                        <p:tgtEl>
                                          <p:spTgt spid="15"/>
                                        </p:tgtEl>
                                      </p:cBhvr>
                                    </p:animEffect>
                                    <p:anim calcmode="lin" valueType="num">
                                      <p:cBhvr>
                                        <p:cTn id="108" dur="1000"/>
                                        <p:tgtEl>
                                          <p:spTgt spid="15"/>
                                        </p:tgtEl>
                                        <p:attrNameLst>
                                          <p:attrName>ppt_x</p:attrName>
                                        </p:attrNameLst>
                                      </p:cBhvr>
                                      <p:tavLst>
                                        <p:tav tm="0">
                                          <p:val>
                                            <p:strVal val="ppt_x"/>
                                          </p:val>
                                        </p:tav>
                                        <p:tav tm="100000">
                                          <p:val>
                                            <p:strVal val="ppt_x"/>
                                          </p:val>
                                        </p:tav>
                                      </p:tavLst>
                                    </p:anim>
                                    <p:anim calcmode="lin" valueType="num">
                                      <p:cBhvr>
                                        <p:cTn id="109" dur="1000"/>
                                        <p:tgtEl>
                                          <p:spTgt spid="15"/>
                                        </p:tgtEl>
                                        <p:attrNameLst>
                                          <p:attrName>ppt_y</p:attrName>
                                        </p:attrNameLst>
                                      </p:cBhvr>
                                      <p:tavLst>
                                        <p:tav tm="0">
                                          <p:val>
                                            <p:strVal val="ppt_y"/>
                                          </p:val>
                                        </p:tav>
                                        <p:tav tm="100000">
                                          <p:val>
                                            <p:strVal val="ppt_y-.1"/>
                                          </p:val>
                                        </p:tav>
                                      </p:tavLst>
                                    </p:anim>
                                    <p:set>
                                      <p:cBhvr>
                                        <p:cTn id="110" dur="1" fill="hold">
                                          <p:stCondLst>
                                            <p:cond delay="999"/>
                                          </p:stCondLst>
                                        </p:cTn>
                                        <p:tgtEl>
                                          <p:spTgt spid="15"/>
                                        </p:tgtEl>
                                        <p:attrNameLst>
                                          <p:attrName>style.visibility</p:attrName>
                                        </p:attrNameLst>
                                      </p:cBhvr>
                                      <p:to>
                                        <p:strVal val="hidden"/>
                                      </p:to>
                                    </p:set>
                                  </p:childTnLst>
                                </p:cTn>
                              </p:par>
                              <p:par>
                                <p:cTn id="111" presetID="47" presetClass="exit" presetSubtype="0" fill="hold" nodeType="withEffect">
                                  <p:stCondLst>
                                    <p:cond delay="0"/>
                                  </p:stCondLst>
                                  <p:childTnLst>
                                    <p:animEffect transition="out" filter="fade">
                                      <p:cBhvr>
                                        <p:cTn id="112" dur="1000"/>
                                        <p:tgtEl>
                                          <p:spTgt spid="14"/>
                                        </p:tgtEl>
                                      </p:cBhvr>
                                    </p:animEffect>
                                    <p:anim calcmode="lin" valueType="num">
                                      <p:cBhvr>
                                        <p:cTn id="113" dur="1000"/>
                                        <p:tgtEl>
                                          <p:spTgt spid="14"/>
                                        </p:tgtEl>
                                        <p:attrNameLst>
                                          <p:attrName>ppt_x</p:attrName>
                                        </p:attrNameLst>
                                      </p:cBhvr>
                                      <p:tavLst>
                                        <p:tav tm="0">
                                          <p:val>
                                            <p:strVal val="ppt_x"/>
                                          </p:val>
                                        </p:tav>
                                        <p:tav tm="100000">
                                          <p:val>
                                            <p:strVal val="ppt_x"/>
                                          </p:val>
                                        </p:tav>
                                      </p:tavLst>
                                    </p:anim>
                                    <p:anim calcmode="lin" valueType="num">
                                      <p:cBhvr>
                                        <p:cTn id="114" dur="1000"/>
                                        <p:tgtEl>
                                          <p:spTgt spid="14"/>
                                        </p:tgtEl>
                                        <p:attrNameLst>
                                          <p:attrName>ppt_y</p:attrName>
                                        </p:attrNameLst>
                                      </p:cBhvr>
                                      <p:tavLst>
                                        <p:tav tm="0">
                                          <p:val>
                                            <p:strVal val="ppt_y"/>
                                          </p:val>
                                        </p:tav>
                                        <p:tav tm="100000">
                                          <p:val>
                                            <p:strVal val="ppt_y-.1"/>
                                          </p:val>
                                        </p:tav>
                                      </p:tavLst>
                                    </p:anim>
                                    <p:set>
                                      <p:cBhvr>
                                        <p:cTn id="115" dur="1" fill="hold">
                                          <p:stCondLst>
                                            <p:cond delay="999"/>
                                          </p:stCondLst>
                                        </p:cTn>
                                        <p:tgtEl>
                                          <p:spTgt spid="14"/>
                                        </p:tgtEl>
                                        <p:attrNameLst>
                                          <p:attrName>style.visibility</p:attrName>
                                        </p:attrNameLst>
                                      </p:cBhvr>
                                      <p:to>
                                        <p:strVal val="hidden"/>
                                      </p:to>
                                    </p:set>
                                  </p:childTnLst>
                                </p:cTn>
                              </p:par>
                            </p:childTnLst>
                          </p:cTn>
                        </p:par>
                        <p:par>
                          <p:cTn id="116" fill="hold">
                            <p:stCondLst>
                              <p:cond delay="1000"/>
                            </p:stCondLst>
                            <p:childTnLst>
                              <p:par>
                                <p:cTn id="117" presetID="1" presetClass="entr" presetSubtype="0" fill="hold" grpId="0" nodeType="afterEffect">
                                  <p:stCondLst>
                                    <p:cond delay="0"/>
                                  </p:stCondLst>
                                  <p:childTnLst>
                                    <p:set>
                                      <p:cBhvr>
                                        <p:cTn id="118"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117"/>
                                            </p:cond>
                                          </p:stCondLst>
                                          <p:endCondLst>
                                            <p:cond evt="onStopAudio" delay="0">
                                              <p:tgtEl>
                                                <p:sldTgt/>
                                              </p:tgtEl>
                                            </p:cond>
                                          </p:endCondLst>
                                        </p:cTn>
                                        <p:tgtEl>
                                          <p:sndTgt r:embed="rId4" name="sai-1.wav"/>
                                        </p:tgtEl>
                                      </p:cMediaNode>
                                    </p:audio>
                                  </p:subTnLst>
                                </p:cTn>
                              </p:par>
                              <p:par>
                                <p:cTn id="119" presetID="1" presetClass="emph" presetSubtype="2" fill="hold" nodeType="withEffect">
                                  <p:stCondLst>
                                    <p:cond delay="0"/>
                                  </p:stCondLst>
                                  <p:childTnLst>
                                    <p:animClr clrSpc="rgb" dir="cw">
                                      <p:cBhvr>
                                        <p:cTn id="120" dur="2000" fill="hold"/>
                                        <p:tgtEl>
                                          <p:spTgt spid="11"/>
                                        </p:tgtEl>
                                        <p:attrNameLst>
                                          <p:attrName>fillcolor</p:attrName>
                                        </p:attrNameLst>
                                      </p:cBhvr>
                                      <p:to>
                                        <a:srgbClr val="5DD3FF"/>
                                      </p:to>
                                    </p:animClr>
                                    <p:set>
                                      <p:cBhvr>
                                        <p:cTn id="121" dur="2000" fill="hold"/>
                                        <p:tgtEl>
                                          <p:spTgt spid="11"/>
                                        </p:tgtEl>
                                        <p:attrNameLst>
                                          <p:attrName>fill.type</p:attrName>
                                        </p:attrNameLst>
                                      </p:cBhvr>
                                      <p:to>
                                        <p:strVal val="solid"/>
                                      </p:to>
                                    </p:set>
                                    <p:set>
                                      <p:cBhvr>
                                        <p:cTn id="122" dur="2000" fill="hold"/>
                                        <p:tgtEl>
                                          <p:spTgt spid="11"/>
                                        </p:tgtEl>
                                        <p:attrNameLst>
                                          <p:attrName>fill.on</p:attrName>
                                        </p:attrNameLst>
                                      </p:cBhvr>
                                      <p:to>
                                        <p:strVal val="true"/>
                                      </p:to>
                                    </p:set>
                                  </p:childTnLst>
                                </p:cTn>
                              </p:par>
                              <p:par>
                                <p:cTn id="123" presetID="1" presetClass="emph" presetSubtype="2" fill="hold" nodeType="withEffect">
                                  <p:stCondLst>
                                    <p:cond delay="0"/>
                                  </p:stCondLst>
                                  <p:childTnLst>
                                    <p:animClr clrSpc="rgb" dir="cw">
                                      <p:cBhvr>
                                        <p:cTn id="124" dur="2000" fill="hold"/>
                                        <p:tgtEl>
                                          <p:spTgt spid="13"/>
                                        </p:tgtEl>
                                        <p:attrNameLst>
                                          <p:attrName>fillcolor</p:attrName>
                                        </p:attrNameLst>
                                      </p:cBhvr>
                                      <p:to>
                                        <a:srgbClr val="FF0000"/>
                                      </p:to>
                                    </p:animClr>
                                    <p:set>
                                      <p:cBhvr>
                                        <p:cTn id="125" dur="2000" fill="hold"/>
                                        <p:tgtEl>
                                          <p:spTgt spid="13"/>
                                        </p:tgtEl>
                                        <p:attrNameLst>
                                          <p:attrName>fill.type</p:attrName>
                                        </p:attrNameLst>
                                      </p:cBhvr>
                                      <p:to>
                                        <p:strVal val="solid"/>
                                      </p:to>
                                    </p:set>
                                    <p:set>
                                      <p:cBhvr>
                                        <p:cTn id="126" dur="2000" fill="hold"/>
                                        <p:tgtEl>
                                          <p:spTgt spid="13"/>
                                        </p:tgtEl>
                                        <p:attrNameLst>
                                          <p:attrName>fill.on</p:attrName>
                                        </p:attrNameLst>
                                      </p:cBhvr>
                                      <p:to>
                                        <p:strVal val="true"/>
                                      </p:to>
                                    </p:set>
                                  </p:childTnLst>
                                </p:cTn>
                              </p:par>
                            </p:childTnLst>
                          </p:cTn>
                        </p:par>
                      </p:childTnLst>
                    </p:cTn>
                  </p:par>
                </p:childTnLst>
              </p:cTn>
              <p:nextCondLst>
                <p:cond evt="onClick" delay="0">
                  <p:tgtEl>
                    <p:spTgt spid="15"/>
                  </p:tgtEl>
                </p:cond>
              </p:nextCondLst>
            </p:seq>
          </p:childTnLst>
        </p:cTn>
      </p:par>
    </p:tnLst>
    <p:bldLst>
      <p:bldP spid="9" grpId="0"/>
      <p:bldP spid="10" grpId="0" animBg="1"/>
      <p:bldP spid="11" grpId="0" animBg="1"/>
      <p:bldP spid="12" grpId="0" animBg="1"/>
      <p:bldP spid="13" grpId="0" animBg="1"/>
      <p:bldP spid="15" grpId="0"/>
      <p:bldP spid="18" grpId="0"/>
      <p:bldP spid="20" grpId="0"/>
      <p:bldP spid="21" grpId="0" animBg="1"/>
      <p:bldP spid="22" grpId="0" animBg="1"/>
      <p:bldP spid="23"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r="-1000"/>
          </a:stretch>
        </a:blipFill>
        <a:effectLst/>
      </p:bgPr>
    </p:bg>
    <p:spTree>
      <p:nvGrpSpPr>
        <p:cNvPr id="1" name=""/>
        <p:cNvGrpSpPr/>
        <p:nvPr/>
      </p:nvGrpSpPr>
      <p:grpSpPr>
        <a:xfrm>
          <a:off x="0" y="0"/>
          <a:ext cx="0" cy="0"/>
          <a:chOff x="0" y="0"/>
          <a:chExt cx="0" cy="0"/>
        </a:xfrm>
      </p:grpSpPr>
      <p:sp>
        <p:nvSpPr>
          <p:cNvPr id="26" name="Rounded Rectangle 25"/>
          <p:cNvSpPr/>
          <p:nvPr/>
        </p:nvSpPr>
        <p:spPr>
          <a:xfrm>
            <a:off x="11090804" y="0"/>
            <a:ext cx="988142" cy="973394"/>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UTM Avo" panose="02040603050506020204" pitchFamily="18" charset="0"/>
            </a:endParaRPr>
          </a:p>
        </p:txBody>
      </p:sp>
      <p:pic>
        <p:nvPicPr>
          <p:cNvPr id="2" name="Picture 1" descr="4f942a9486ec68153575dc78a42d480b.png"/>
          <p:cNvPicPr>
            <a:picLocks noChangeAspect="1"/>
          </p:cNvPicPr>
          <p:nvPr/>
        </p:nvPicPr>
        <p:blipFill>
          <a:blip r:embed="rId6" cstate="print"/>
          <a:stretch>
            <a:fillRect/>
          </a:stretch>
        </p:blipFill>
        <p:spPr>
          <a:xfrm>
            <a:off x="4533468" y="3600450"/>
            <a:ext cx="3107094" cy="2819400"/>
          </a:xfrm>
          <a:prstGeom prst="rect">
            <a:avLst/>
          </a:prstGeom>
        </p:spPr>
      </p:pic>
      <p:pic>
        <p:nvPicPr>
          <p:cNvPr id="3" name="Picture 2" descr="4f942a9486ec68153575dc78a42d480b.png"/>
          <p:cNvPicPr>
            <a:picLocks noChangeAspect="1"/>
          </p:cNvPicPr>
          <p:nvPr/>
        </p:nvPicPr>
        <p:blipFill>
          <a:blip r:embed="rId6" cstate="print"/>
          <a:stretch>
            <a:fillRect/>
          </a:stretch>
        </p:blipFill>
        <p:spPr>
          <a:xfrm>
            <a:off x="253170" y="3601269"/>
            <a:ext cx="2226979" cy="2819400"/>
          </a:xfrm>
          <a:prstGeom prst="rect">
            <a:avLst/>
          </a:prstGeom>
        </p:spPr>
      </p:pic>
      <p:pic>
        <p:nvPicPr>
          <p:cNvPr id="4" name="Picture 3" descr="e324d9d037662d64fc16b51b9bfbdbac.png"/>
          <p:cNvPicPr>
            <a:picLocks noChangeAspect="1"/>
          </p:cNvPicPr>
          <p:nvPr/>
        </p:nvPicPr>
        <p:blipFill>
          <a:blip r:embed="rId7" cstate="print"/>
          <a:stretch>
            <a:fillRect/>
          </a:stretch>
        </p:blipFill>
        <p:spPr>
          <a:xfrm>
            <a:off x="1878121" y="5633323"/>
            <a:ext cx="1536048" cy="1658932"/>
          </a:xfrm>
          <a:prstGeom prst="rect">
            <a:avLst/>
          </a:prstGeom>
        </p:spPr>
      </p:pic>
      <p:pic>
        <p:nvPicPr>
          <p:cNvPr id="5" name="Picture 4" descr="e324d9d037662d64fc16b51b9bfbdbac.png"/>
          <p:cNvPicPr>
            <a:picLocks noChangeAspect="1"/>
          </p:cNvPicPr>
          <p:nvPr/>
        </p:nvPicPr>
        <p:blipFill>
          <a:blip r:embed="rId8" cstate="print"/>
          <a:stretch>
            <a:fillRect/>
          </a:stretch>
        </p:blipFill>
        <p:spPr>
          <a:xfrm>
            <a:off x="6542091" y="5638897"/>
            <a:ext cx="1536048" cy="1550960"/>
          </a:xfrm>
          <a:prstGeom prst="rect">
            <a:avLst/>
          </a:prstGeom>
        </p:spPr>
      </p:pic>
      <p:pic>
        <p:nvPicPr>
          <p:cNvPr id="6" name="Picture 5" descr="e324d9d037662d64fc16b51b9bfbdbac.png"/>
          <p:cNvPicPr>
            <a:picLocks noChangeAspect="1"/>
          </p:cNvPicPr>
          <p:nvPr/>
        </p:nvPicPr>
        <p:blipFill>
          <a:blip r:embed="rId9" cstate="print"/>
          <a:stretch>
            <a:fillRect/>
          </a:stretch>
        </p:blipFill>
        <p:spPr>
          <a:xfrm>
            <a:off x="8904309" y="5696792"/>
            <a:ext cx="1460429" cy="1474607"/>
          </a:xfrm>
          <a:prstGeom prst="rect">
            <a:avLst/>
          </a:prstGeom>
        </p:spPr>
      </p:pic>
      <p:pic>
        <p:nvPicPr>
          <p:cNvPr id="7" name="Picture 6" descr="e324d9d037662d64fc16b51b9bfbdbac.png"/>
          <p:cNvPicPr>
            <a:picLocks noChangeAspect="1"/>
          </p:cNvPicPr>
          <p:nvPr/>
        </p:nvPicPr>
        <p:blipFill>
          <a:blip r:embed="rId8" cstate="print"/>
          <a:stretch>
            <a:fillRect/>
          </a:stretch>
        </p:blipFill>
        <p:spPr>
          <a:xfrm>
            <a:off x="4336802" y="5607073"/>
            <a:ext cx="1536048" cy="1550960"/>
          </a:xfrm>
          <a:prstGeom prst="rect">
            <a:avLst/>
          </a:prstGeom>
        </p:spPr>
      </p:pic>
      <p:pic>
        <p:nvPicPr>
          <p:cNvPr id="8" name="Picture 7" descr="e86f050d219b5585368f7ef298c00175.png"/>
          <p:cNvPicPr>
            <a:picLocks noChangeAspect="1"/>
          </p:cNvPicPr>
          <p:nvPr/>
        </p:nvPicPr>
        <p:blipFill>
          <a:blip r:embed="rId10" cstate="print"/>
          <a:stretch>
            <a:fillRect/>
          </a:stretch>
        </p:blipFill>
        <p:spPr>
          <a:xfrm>
            <a:off x="9026547" y="5300691"/>
            <a:ext cx="1413164" cy="1413164"/>
          </a:xfrm>
          <a:prstGeom prst="rect">
            <a:avLst/>
          </a:prstGeom>
        </p:spPr>
      </p:pic>
      <p:sp>
        <p:nvSpPr>
          <p:cNvPr id="9" name="Rectangle 8"/>
          <p:cNvSpPr/>
          <p:nvPr/>
        </p:nvSpPr>
        <p:spPr>
          <a:xfrm>
            <a:off x="1099057" y="434664"/>
            <a:ext cx="10616603" cy="1304931"/>
          </a:xfrm>
          <a:prstGeom prst="rect">
            <a:avLst/>
          </a:prstGeom>
          <a:ln/>
        </p:spPr>
        <p:style>
          <a:lnRef idx="1">
            <a:schemeClr val="accent2"/>
          </a:lnRef>
          <a:fillRef idx="2">
            <a:schemeClr val="accent2"/>
          </a:fillRef>
          <a:effectRef idx="1">
            <a:schemeClr val="accent2"/>
          </a:effectRef>
          <a:fontRef idx="minor">
            <a:schemeClr val="dk1"/>
          </a:fontRef>
        </p:style>
        <p:txBody>
          <a:bodyPr rtlCol="0" anchor="ctr"/>
          <a:lstStyle/>
          <a:p>
            <a:r>
              <a:rPr lang="en-US" sz="32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Trong</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bài</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Nấu</a:t>
            </a:r>
            <a:r>
              <a:rPr lang="en-US" sz="2800" b="1"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bữa</a:t>
            </a:r>
            <a:r>
              <a:rPr lang="en-US" sz="2800" b="1"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cơm</a:t>
            </a:r>
            <a:r>
              <a:rPr lang="en-US" sz="2800" b="1"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đầu</a:t>
            </a:r>
            <a:r>
              <a:rPr lang="en-US" sz="2800" b="1"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tiên</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Những</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nào</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trong</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khổ</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thơ</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cuối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bắt</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vần</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với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nhau</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Chọn</a:t>
            </a:r>
            <a:r>
              <a:rPr lang="en-US" sz="2800" dirty="0">
                <a:solidFill>
                  <a:schemeClr val="tx1"/>
                </a:solidFill>
                <a:latin typeface="UTM Avo" panose="02040603050506020204" pitchFamily="18" charset="0"/>
                <a:cs typeface="Times New Roman" panose="02020603050405020304" pitchFamily="18" charset="0"/>
              </a:rPr>
              <a:t> ý </a:t>
            </a:r>
            <a:r>
              <a:rPr lang="en-US" sz="2800" dirty="0" err="1">
                <a:solidFill>
                  <a:schemeClr val="tx1"/>
                </a:solidFill>
                <a:latin typeface="UTM Avo" panose="02040603050506020204" pitchFamily="18" charset="0"/>
                <a:cs typeface="Times New Roman" panose="02020603050405020304" pitchFamily="18" charset="0"/>
              </a:rPr>
              <a:t>đúng</a:t>
            </a:r>
            <a:r>
              <a:rPr lang="en-US" sz="2800" dirty="0">
                <a:solidFill>
                  <a:schemeClr val="tx1"/>
                </a:solidFill>
                <a:latin typeface="UTM Avo" panose="02040603050506020204" pitchFamily="18" charset="0"/>
                <a:cs typeface="Times New Roman" panose="02020603050405020304" pitchFamily="18" charset="0"/>
              </a:rPr>
              <a:t>:</a:t>
            </a:r>
            <a:endParaRPr lang="en-US" sz="3200" dirty="0">
              <a:solidFill>
                <a:schemeClr val="tx1"/>
              </a:solidFill>
              <a:latin typeface="UTM Avo" panose="02040603050506020204" pitchFamily="18" charset="0"/>
              <a:cs typeface="Times New Roman" panose="02020603050405020304" pitchFamily="18" charset="0"/>
            </a:endParaRPr>
          </a:p>
        </p:txBody>
      </p:sp>
      <p:sp>
        <p:nvSpPr>
          <p:cNvPr id="10" name="TextBox 9"/>
          <p:cNvSpPr txBox="1"/>
          <p:nvPr/>
        </p:nvSpPr>
        <p:spPr>
          <a:xfrm>
            <a:off x="9263176" y="5719290"/>
            <a:ext cx="79851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D</a:t>
            </a:r>
          </a:p>
        </p:txBody>
      </p:sp>
      <p:sp>
        <p:nvSpPr>
          <p:cNvPr id="11" name="Rectangle 10"/>
          <p:cNvSpPr/>
          <p:nvPr/>
        </p:nvSpPr>
        <p:spPr>
          <a:xfrm>
            <a:off x="6744907" y="3059946"/>
            <a:ext cx="4564386" cy="101434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UTM Avo" panose="02040603050506020204" pitchFamily="18" charset="0"/>
                <a:cs typeface="Times New Roman" panose="02020603050405020304" pitchFamily="18" charset="0"/>
              </a:rPr>
              <a:t>D.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nữa</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và</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rồ</a:t>
            </a:r>
            <a:r>
              <a:rPr lang="en-US" sz="2800" dirty="0" err="1">
                <a:solidFill>
                  <a:schemeClr val="tx1"/>
                </a:solidFill>
                <a:latin typeface="UTM Avo" panose="02040603050506020204" pitchFamily="18" charset="0"/>
                <a:cs typeface="Times New Roman" panose="02020603050405020304" pitchFamily="18" charset="0"/>
              </a:rPr>
              <a:t>i</a:t>
            </a:r>
            <a:r>
              <a:rPr lang="en-US" sz="2800" dirty="0">
                <a:solidFill>
                  <a:schemeClr val="tx1"/>
                </a:solidFill>
                <a:latin typeface="UTM Avo" panose="02040603050506020204" pitchFamily="18" charset="0"/>
                <a:cs typeface="Times New Roman" panose="02020603050405020304" pitchFamily="18" charset="0"/>
              </a:rPr>
              <a:t>.</a:t>
            </a:r>
          </a:p>
        </p:txBody>
      </p:sp>
      <p:sp>
        <p:nvSpPr>
          <p:cNvPr id="12" name="Rectangle 11"/>
          <p:cNvSpPr/>
          <p:nvPr/>
        </p:nvSpPr>
        <p:spPr>
          <a:xfrm>
            <a:off x="1077849" y="3059946"/>
            <a:ext cx="4583109" cy="1014343"/>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UTM Avo" panose="02040603050506020204" pitchFamily="18" charset="0"/>
                <a:cs typeface="Times New Roman" panose="02020603050405020304" pitchFamily="18" charset="0"/>
              </a:rPr>
              <a:t>C.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rồ</a:t>
            </a:r>
            <a:r>
              <a:rPr lang="en-US" sz="2800" dirty="0" err="1">
                <a:solidFill>
                  <a:schemeClr val="tx1"/>
                </a:solidFill>
                <a:latin typeface="UTM Avo" panose="02040603050506020204" pitchFamily="18" charset="0"/>
                <a:cs typeface="Times New Roman" panose="02020603050405020304" pitchFamily="18" charset="0"/>
              </a:rPr>
              <a:t>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và</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nồi</a:t>
            </a:r>
            <a:r>
              <a:rPr lang="en-US" sz="2800" dirty="0">
                <a:solidFill>
                  <a:schemeClr val="tx1"/>
                </a:solidFill>
                <a:latin typeface="UTM Avo" panose="02040603050506020204" pitchFamily="18" charset="0"/>
                <a:cs typeface="Times New Roman" panose="02020603050405020304" pitchFamily="18" charset="0"/>
              </a:rPr>
              <a:t>.</a:t>
            </a:r>
          </a:p>
        </p:txBody>
      </p:sp>
      <p:sp>
        <p:nvSpPr>
          <p:cNvPr id="13" name="Rectangle 12"/>
          <p:cNvSpPr/>
          <p:nvPr/>
        </p:nvSpPr>
        <p:spPr>
          <a:xfrm>
            <a:off x="1070532" y="1965239"/>
            <a:ext cx="4565509" cy="96924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UTM Avo" panose="02040603050506020204" pitchFamily="18" charset="0"/>
                <a:cs typeface="Times New Roman" panose="02020603050405020304" pitchFamily="18" charset="0"/>
              </a:rPr>
              <a:t>A.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nồ</a:t>
            </a:r>
            <a:r>
              <a:rPr lang="en-US" sz="2800" dirty="0" err="1">
                <a:solidFill>
                  <a:schemeClr val="tx1"/>
                </a:solidFill>
                <a:latin typeface="UTM Avo" panose="02040603050506020204" pitchFamily="18" charset="0"/>
                <a:cs typeface="Times New Roman" panose="02020603050405020304" pitchFamily="18" charset="0"/>
              </a:rPr>
              <a:t>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và</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lửa</a:t>
            </a:r>
            <a:r>
              <a:rPr lang="en-US" sz="2800" dirty="0">
                <a:solidFill>
                  <a:schemeClr val="tx1"/>
                </a:solidFill>
                <a:latin typeface="UTM Avo" panose="02040603050506020204" pitchFamily="18" charset="0"/>
                <a:cs typeface="Times New Roman" panose="02020603050405020304" pitchFamily="18" charset="0"/>
              </a:rPr>
              <a:t>.</a:t>
            </a:r>
          </a:p>
        </p:txBody>
      </p:sp>
      <p:sp>
        <p:nvSpPr>
          <p:cNvPr id="14" name="Rectangle 13"/>
          <p:cNvSpPr/>
          <p:nvPr/>
        </p:nvSpPr>
        <p:spPr>
          <a:xfrm>
            <a:off x="6744907" y="1942691"/>
            <a:ext cx="4565493" cy="969249"/>
          </a:xfrm>
          <a:prstGeom prst="rect">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a:solidFill>
                  <a:schemeClr val="tx1"/>
                </a:solidFill>
                <a:latin typeface="UTM Avo" panose="02040603050506020204" pitchFamily="18" charset="0"/>
                <a:cs typeface="Times New Roman" panose="02020603050405020304" pitchFamily="18" charset="0"/>
              </a:rPr>
              <a:t>B.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rồ</a:t>
            </a:r>
            <a:r>
              <a:rPr lang="en-US" sz="2800" dirty="0" err="1">
                <a:solidFill>
                  <a:schemeClr val="tx1"/>
                </a:solidFill>
                <a:latin typeface="UTM Avo" panose="02040603050506020204" pitchFamily="18" charset="0"/>
                <a:cs typeface="Times New Roman" panose="02020603050405020304" pitchFamily="18" charset="0"/>
              </a:rPr>
              <a:t>i</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và</a:t>
            </a:r>
            <a:r>
              <a:rPr lang="en-US" sz="2800" dirty="0">
                <a:solidFill>
                  <a:schemeClr val="tx1"/>
                </a:solidFill>
                <a:latin typeface="UTM Avo" panose="02040603050506020204" pitchFamily="18" charset="0"/>
                <a:cs typeface="Times New Roman" panose="02020603050405020304" pitchFamily="18" charset="0"/>
              </a:rPr>
              <a:t> </a:t>
            </a:r>
            <a:r>
              <a:rPr lang="en-US" sz="2800" dirty="0" err="1">
                <a:solidFill>
                  <a:schemeClr val="tx1"/>
                </a:solidFill>
                <a:latin typeface="UTM Avo" panose="02040603050506020204" pitchFamily="18" charset="0"/>
                <a:cs typeface="Times New Roman" panose="02020603050405020304" pitchFamily="18" charset="0"/>
              </a:rPr>
              <a:t>tiếng</a:t>
            </a:r>
            <a:r>
              <a:rPr lang="en-US" sz="2800" dirty="0">
                <a:solidFill>
                  <a:schemeClr val="tx1"/>
                </a:solidFill>
                <a:latin typeface="UTM Avo" panose="02040603050506020204" pitchFamily="18" charset="0"/>
                <a:cs typeface="Times New Roman" panose="02020603050405020304" pitchFamily="18" charset="0"/>
              </a:rPr>
              <a:t> </a:t>
            </a:r>
            <a:r>
              <a:rPr lang="en-US" sz="2800" b="1" dirty="0" err="1">
                <a:solidFill>
                  <a:schemeClr val="tx1"/>
                </a:solidFill>
                <a:latin typeface="UTM Avo" panose="02040603050506020204" pitchFamily="18" charset="0"/>
                <a:cs typeface="Times New Roman" panose="02020603050405020304" pitchFamily="18" charset="0"/>
              </a:rPr>
              <a:t>lửa</a:t>
            </a:r>
            <a:r>
              <a:rPr lang="en-US" sz="2800" dirty="0">
                <a:solidFill>
                  <a:schemeClr val="tx1"/>
                </a:solidFill>
                <a:latin typeface="UTM Avo" panose="02040603050506020204" pitchFamily="18" charset="0"/>
                <a:cs typeface="Times New Roman" panose="02020603050405020304" pitchFamily="18" charset="0"/>
              </a:rPr>
              <a:t>.</a:t>
            </a:r>
          </a:p>
        </p:txBody>
      </p:sp>
      <p:pic>
        <p:nvPicPr>
          <p:cNvPr id="15" name="Picture 14" descr="e86f050d219b5585368f7ef298c00175.png"/>
          <p:cNvPicPr>
            <a:picLocks noChangeAspect="1"/>
          </p:cNvPicPr>
          <p:nvPr/>
        </p:nvPicPr>
        <p:blipFill>
          <a:blip r:embed="rId11" cstate="print"/>
          <a:stretch>
            <a:fillRect/>
          </a:stretch>
        </p:blipFill>
        <p:spPr>
          <a:xfrm>
            <a:off x="4336802" y="5146291"/>
            <a:ext cx="1597490" cy="1536048"/>
          </a:xfrm>
          <a:prstGeom prst="rect">
            <a:avLst/>
          </a:prstGeom>
        </p:spPr>
      </p:pic>
      <p:sp>
        <p:nvSpPr>
          <p:cNvPr id="16" name="TextBox 15"/>
          <p:cNvSpPr txBox="1"/>
          <p:nvPr/>
        </p:nvSpPr>
        <p:spPr>
          <a:xfrm>
            <a:off x="4681962" y="5585107"/>
            <a:ext cx="71561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B</a:t>
            </a:r>
          </a:p>
        </p:txBody>
      </p:sp>
      <p:pic>
        <p:nvPicPr>
          <p:cNvPr id="17" name="Picture 16" descr="ca.png"/>
          <p:cNvPicPr>
            <a:picLocks noChangeAspect="1"/>
          </p:cNvPicPr>
          <p:nvPr/>
        </p:nvPicPr>
        <p:blipFill>
          <a:blip r:embed="rId12" cstate="print"/>
          <a:stretch>
            <a:fillRect/>
          </a:stretch>
        </p:blipFill>
        <p:spPr>
          <a:xfrm>
            <a:off x="7043415" y="5861837"/>
            <a:ext cx="533400" cy="473671"/>
          </a:xfrm>
          <a:prstGeom prst="rect">
            <a:avLst/>
          </a:prstGeom>
        </p:spPr>
      </p:pic>
      <p:pic>
        <p:nvPicPr>
          <p:cNvPr id="18" name="Picture 17" descr="e86f050d219b5585368f7ef298c00175.png"/>
          <p:cNvPicPr>
            <a:picLocks noChangeAspect="1"/>
          </p:cNvPicPr>
          <p:nvPr/>
        </p:nvPicPr>
        <p:blipFill>
          <a:blip r:embed="rId13" cstate="print"/>
          <a:stretch>
            <a:fillRect/>
          </a:stretch>
        </p:blipFill>
        <p:spPr>
          <a:xfrm>
            <a:off x="2099934" y="5335873"/>
            <a:ext cx="1351722" cy="1413164"/>
          </a:xfrm>
          <a:prstGeom prst="rect">
            <a:avLst/>
          </a:prstGeom>
        </p:spPr>
      </p:pic>
      <p:sp>
        <p:nvSpPr>
          <p:cNvPr id="19" name="TextBox 18"/>
          <p:cNvSpPr txBox="1"/>
          <p:nvPr/>
        </p:nvSpPr>
        <p:spPr>
          <a:xfrm>
            <a:off x="2303868" y="5732508"/>
            <a:ext cx="686277"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A</a:t>
            </a:r>
          </a:p>
        </p:txBody>
      </p:sp>
      <p:pic>
        <p:nvPicPr>
          <p:cNvPr id="20" name="Picture 19" descr="e86f050d219b5585368f7ef298c00175.png"/>
          <p:cNvPicPr>
            <a:picLocks noChangeAspect="1"/>
          </p:cNvPicPr>
          <p:nvPr/>
        </p:nvPicPr>
        <p:blipFill>
          <a:blip r:embed="rId14" cstate="print"/>
          <a:stretch>
            <a:fillRect/>
          </a:stretch>
        </p:blipFill>
        <p:spPr>
          <a:xfrm>
            <a:off x="6664975" y="5307726"/>
            <a:ext cx="1413164" cy="1351722"/>
          </a:xfrm>
          <a:prstGeom prst="rect">
            <a:avLst/>
          </a:prstGeom>
        </p:spPr>
      </p:pic>
      <p:sp>
        <p:nvSpPr>
          <p:cNvPr id="21" name="TextBox 20"/>
          <p:cNvSpPr txBox="1"/>
          <p:nvPr/>
        </p:nvSpPr>
        <p:spPr>
          <a:xfrm>
            <a:off x="6898715" y="5652780"/>
            <a:ext cx="769221" cy="646331"/>
          </a:xfrm>
          <a:prstGeom prst="rect">
            <a:avLst/>
          </a:prstGeom>
          <a:noFill/>
        </p:spPr>
        <p:txBody>
          <a:bodyPr wrap="square" rtlCol="0">
            <a:spAutoFit/>
          </a:bodyPr>
          <a:lstStyle/>
          <a:p>
            <a:pPr algn="ctr"/>
            <a:r>
              <a:rPr lang="en-US" sz="3600" dirty="0">
                <a:solidFill>
                  <a:srgbClr val="FFFF00"/>
                </a:solidFill>
                <a:latin typeface="UTM Avo" panose="02040603050506020204" pitchFamily="18" charset="0"/>
                <a:cs typeface="Times New Roman" pitchFamily="18" charset="0"/>
              </a:rPr>
              <a:t>C</a:t>
            </a:r>
          </a:p>
        </p:txBody>
      </p:sp>
      <p:sp>
        <p:nvSpPr>
          <p:cNvPr id="22" name="Rectangle 21"/>
          <p:cNvSpPr/>
          <p:nvPr/>
        </p:nvSpPr>
        <p:spPr>
          <a:xfrm>
            <a:off x="4584299" y="5537718"/>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3" name="Rectangle 22"/>
          <p:cNvSpPr/>
          <p:nvPr/>
        </p:nvSpPr>
        <p:spPr>
          <a:xfrm>
            <a:off x="9167147" y="5668737"/>
            <a:ext cx="894522"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dirty="0" err="1">
                <a:latin typeface="UTM Avo" panose="02040603050506020204" pitchFamily="18" charset="0"/>
                <a:cs typeface="Times New Roman" pitchFamily="18" charset="0"/>
              </a:rPr>
              <a:t>Sai</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mất</a:t>
            </a:r>
            <a:r>
              <a:rPr lang="en-US" sz="1600" dirty="0">
                <a:latin typeface="UTM Avo" panose="02040603050506020204" pitchFamily="18" charset="0"/>
                <a:cs typeface="Times New Roman" pitchFamily="18" charset="0"/>
              </a:rPr>
              <a:t> </a:t>
            </a:r>
            <a:r>
              <a:rPr lang="en-US" sz="1600" dirty="0" err="1">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sp>
        <p:nvSpPr>
          <p:cNvPr id="24" name="Rectangle 23"/>
          <p:cNvSpPr/>
          <p:nvPr/>
        </p:nvSpPr>
        <p:spPr>
          <a:xfrm>
            <a:off x="2158126" y="5785335"/>
            <a:ext cx="925246" cy="614419"/>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1600" err="1">
                <a:latin typeface="UTM Avo" panose="02040603050506020204" pitchFamily="18" charset="0"/>
                <a:cs typeface="Times New Roman" pitchFamily="18" charset="0"/>
              </a:rPr>
              <a:t>Sai</a:t>
            </a:r>
            <a:r>
              <a:rPr lang="en-US" sz="1600">
                <a:latin typeface="UTM Avo" panose="02040603050506020204" pitchFamily="18" charset="0"/>
                <a:cs typeface="Times New Roman" pitchFamily="18" charset="0"/>
              </a:rPr>
              <a:t> mất</a:t>
            </a:r>
            <a:r>
              <a:rPr lang="en-US" sz="1600" dirty="0">
                <a:latin typeface="UTM Avo" panose="02040603050506020204" pitchFamily="18" charset="0"/>
                <a:cs typeface="Times New Roman" pitchFamily="18" charset="0"/>
              </a:rPr>
              <a:t> </a:t>
            </a:r>
            <a:r>
              <a:rPr lang="en-US" sz="1600">
                <a:latin typeface="UTM Avo" panose="02040603050506020204" pitchFamily="18" charset="0"/>
                <a:cs typeface="Times New Roman" pitchFamily="18" charset="0"/>
              </a:rPr>
              <a:t>rồi</a:t>
            </a:r>
            <a:endParaRPr lang="en-US" sz="1600" dirty="0">
              <a:latin typeface="UTM Avo" panose="02040603050506020204" pitchFamily="18" charset="0"/>
              <a:cs typeface="Times New Roman" pitchFamily="18" charset="0"/>
            </a:endParaRPr>
          </a:p>
        </p:txBody>
      </p:sp>
      <p:pic>
        <p:nvPicPr>
          <p:cNvPr id="28" name="Picture 27">
            <a:extLst>
              <a:ext uri="{FF2B5EF4-FFF2-40B4-BE49-F238E27FC236}">
                <a16:creationId xmlns:a16="http://schemas.microsoft.com/office/drawing/2014/main" id="{7EF00DEA-13B2-4B3B-9D1E-F1AF1D8D340F}"/>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1467" y="150221"/>
            <a:ext cx="1168693" cy="506778"/>
          </a:xfrm>
          <a:prstGeom prst="rect">
            <a:avLst/>
          </a:prstGeom>
        </p:spPr>
      </p:pic>
    </p:spTree>
    <p:extLst>
      <p:ext uri="{BB962C8B-B14F-4D97-AF65-F5344CB8AC3E}">
        <p14:creationId xmlns:p14="http://schemas.microsoft.com/office/powerpoint/2010/main" val="3908373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accel="50000" decel="50000" fill="hold" nodeType="withEffect">
                                  <p:stCondLst>
                                    <p:cond delay="0"/>
                                  </p:stCondLst>
                                  <p:childTnLst>
                                    <p:animMotion origin="layout" path="M -1.34392E-6 2.96296E-6 L 0.42506 0.00416 " pathEditMode="relative" rAng="0" ptsTypes="AA">
                                      <p:cBhvr>
                                        <p:cTn id="6" dur="2000" fill="hold"/>
                                        <p:tgtEl>
                                          <p:spTgt spid="3"/>
                                        </p:tgtEl>
                                        <p:attrNameLst>
                                          <p:attrName>ppt_x</p:attrName>
                                          <p:attrName>ppt_y</p:attrName>
                                        </p:attrNameLst>
                                      </p:cBhvr>
                                      <p:rCtr x="21253" y="208"/>
                                    </p:animMotion>
                                  </p:childTnLst>
                                </p:cTn>
                              </p:par>
                              <p:par>
                                <p:cTn id="7" presetID="10"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animEffect transition="in" filter="fade">
                                      <p:cBhvr>
                                        <p:cTn id="9" dur="500"/>
                                        <p:tgtEl>
                                          <p:spTgt spid="9"/>
                                        </p:tgtEl>
                                      </p:cBhvr>
                                    </p:animEffect>
                                  </p:childTnLst>
                                </p:cTn>
                              </p:par>
                            </p:childTnLst>
                          </p:cTn>
                        </p:par>
                        <p:par>
                          <p:cTn id="10" fill="hold">
                            <p:stCondLst>
                              <p:cond delay="20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1000"/>
                                        <p:tgtEl>
                                          <p:spTgt spid="11"/>
                                        </p:tgtEl>
                                      </p:cBhvr>
                                    </p:animEffect>
                                    <p:anim calcmode="lin" valueType="num">
                                      <p:cBhvr>
                                        <p:cTn id="14" dur="1000" fill="hold"/>
                                        <p:tgtEl>
                                          <p:spTgt spid="11"/>
                                        </p:tgtEl>
                                        <p:attrNameLst>
                                          <p:attrName>ppt_x</p:attrName>
                                        </p:attrNameLst>
                                      </p:cBhvr>
                                      <p:tavLst>
                                        <p:tav tm="0">
                                          <p:val>
                                            <p:strVal val="#ppt_x"/>
                                          </p:val>
                                        </p:tav>
                                        <p:tav tm="100000">
                                          <p:val>
                                            <p:strVal val="#ppt_x"/>
                                          </p:val>
                                        </p:tav>
                                      </p:tavLst>
                                    </p:anim>
                                    <p:anim calcmode="lin" valueType="num">
                                      <p:cBhvr>
                                        <p:cTn id="15" dur="1000" fill="hold"/>
                                        <p:tgtEl>
                                          <p:spTgt spid="11"/>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fade">
                                      <p:cBhvr>
                                        <p:cTn id="18" dur="1000"/>
                                        <p:tgtEl>
                                          <p:spTgt spid="12"/>
                                        </p:tgtEl>
                                      </p:cBhvr>
                                    </p:animEffect>
                                    <p:anim calcmode="lin" valueType="num">
                                      <p:cBhvr>
                                        <p:cTn id="19" dur="1000" fill="hold"/>
                                        <p:tgtEl>
                                          <p:spTgt spid="12"/>
                                        </p:tgtEl>
                                        <p:attrNameLst>
                                          <p:attrName>ppt_x</p:attrName>
                                        </p:attrNameLst>
                                      </p:cBhvr>
                                      <p:tavLst>
                                        <p:tav tm="0">
                                          <p:val>
                                            <p:strVal val="#ppt_x"/>
                                          </p:val>
                                        </p:tav>
                                        <p:tav tm="100000">
                                          <p:val>
                                            <p:strVal val="#ppt_x"/>
                                          </p:val>
                                        </p:tav>
                                      </p:tavLst>
                                    </p:anim>
                                    <p:anim calcmode="lin" valueType="num">
                                      <p:cBhvr>
                                        <p:cTn id="20" dur="1000" fill="hold"/>
                                        <p:tgtEl>
                                          <p:spTgt spid="12"/>
                                        </p:tgtEl>
                                        <p:attrNameLst>
                                          <p:attrName>ppt_y</p:attrName>
                                        </p:attrNameLst>
                                      </p:cBhvr>
                                      <p:tavLst>
                                        <p:tav tm="0">
                                          <p:val>
                                            <p:strVal val="#ppt_y+.1"/>
                                          </p:val>
                                        </p:tav>
                                        <p:tav tm="100000">
                                          <p:val>
                                            <p:strVal val="#ppt_y"/>
                                          </p:val>
                                        </p:tav>
                                      </p:tavLst>
                                    </p:anim>
                                  </p:childTnLst>
                                </p:cTn>
                              </p:par>
                              <p:par>
                                <p:cTn id="21" presetID="42"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1000"/>
                                        <p:tgtEl>
                                          <p:spTgt spid="13"/>
                                        </p:tgtEl>
                                      </p:cBhvr>
                                    </p:animEffect>
                                    <p:anim calcmode="lin" valueType="num">
                                      <p:cBhvr>
                                        <p:cTn id="24" dur="1000" fill="hold"/>
                                        <p:tgtEl>
                                          <p:spTgt spid="13"/>
                                        </p:tgtEl>
                                        <p:attrNameLst>
                                          <p:attrName>ppt_x</p:attrName>
                                        </p:attrNameLst>
                                      </p:cBhvr>
                                      <p:tavLst>
                                        <p:tav tm="0">
                                          <p:val>
                                            <p:strVal val="#ppt_x"/>
                                          </p:val>
                                        </p:tav>
                                        <p:tav tm="100000">
                                          <p:val>
                                            <p:strVal val="#ppt_x"/>
                                          </p:val>
                                        </p:tav>
                                      </p:tavLst>
                                    </p:anim>
                                    <p:anim calcmode="lin" valueType="num">
                                      <p:cBhvr>
                                        <p:cTn id="25" dur="1000" fill="hold"/>
                                        <p:tgtEl>
                                          <p:spTgt spid="13"/>
                                        </p:tgtEl>
                                        <p:attrNameLst>
                                          <p:attrName>ppt_y</p:attrName>
                                        </p:attrNameLst>
                                      </p:cBhvr>
                                      <p:tavLst>
                                        <p:tav tm="0">
                                          <p:val>
                                            <p:strVal val="#ppt_y+.1"/>
                                          </p:val>
                                        </p:tav>
                                        <p:tav tm="100000">
                                          <p:val>
                                            <p:strVal val="#ppt_y"/>
                                          </p:val>
                                        </p:tav>
                                      </p:tavLst>
                                    </p:anim>
                                  </p:childTnLst>
                                </p:cTn>
                              </p:par>
                              <p:par>
                                <p:cTn id="26" presetID="42" presetClass="entr" presetSubtype="0"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fade">
                                      <p:cBhvr>
                                        <p:cTn id="28" dur="1000"/>
                                        <p:tgtEl>
                                          <p:spTgt spid="14"/>
                                        </p:tgtEl>
                                      </p:cBhvr>
                                    </p:animEffect>
                                    <p:anim calcmode="lin" valueType="num">
                                      <p:cBhvr>
                                        <p:cTn id="29" dur="1000" fill="hold"/>
                                        <p:tgtEl>
                                          <p:spTgt spid="14"/>
                                        </p:tgtEl>
                                        <p:attrNameLst>
                                          <p:attrName>ppt_x</p:attrName>
                                        </p:attrNameLst>
                                      </p:cBhvr>
                                      <p:tavLst>
                                        <p:tav tm="0">
                                          <p:val>
                                            <p:strVal val="#ppt_x"/>
                                          </p:val>
                                        </p:tav>
                                        <p:tav tm="100000">
                                          <p:val>
                                            <p:strVal val="#ppt_x"/>
                                          </p:val>
                                        </p:tav>
                                      </p:tavLst>
                                    </p:anim>
                                    <p:anim calcmode="lin" valueType="num">
                                      <p:cBhvr>
                                        <p:cTn id="3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47" presetClass="exit" presetSubtype="0" fill="hold" grpId="0" nodeType="clickEffect">
                                  <p:stCondLst>
                                    <p:cond delay="0"/>
                                  </p:stCondLst>
                                  <p:childTnLst>
                                    <p:animEffect transition="out" filter="fade">
                                      <p:cBhvr>
                                        <p:cTn id="35" dur="1000"/>
                                        <p:tgtEl>
                                          <p:spTgt spid="21"/>
                                        </p:tgtEl>
                                      </p:cBhvr>
                                    </p:animEffect>
                                    <p:anim calcmode="lin" valueType="num">
                                      <p:cBhvr>
                                        <p:cTn id="36" dur="1000"/>
                                        <p:tgtEl>
                                          <p:spTgt spid="21"/>
                                        </p:tgtEl>
                                        <p:attrNameLst>
                                          <p:attrName>ppt_x</p:attrName>
                                        </p:attrNameLst>
                                      </p:cBhvr>
                                      <p:tavLst>
                                        <p:tav tm="0">
                                          <p:val>
                                            <p:strVal val="ppt_x"/>
                                          </p:val>
                                        </p:tav>
                                        <p:tav tm="100000">
                                          <p:val>
                                            <p:strVal val="ppt_x"/>
                                          </p:val>
                                        </p:tav>
                                      </p:tavLst>
                                    </p:anim>
                                    <p:anim calcmode="lin" valueType="num">
                                      <p:cBhvr>
                                        <p:cTn id="37" dur="1000"/>
                                        <p:tgtEl>
                                          <p:spTgt spid="21"/>
                                        </p:tgtEl>
                                        <p:attrNameLst>
                                          <p:attrName>ppt_y</p:attrName>
                                        </p:attrNameLst>
                                      </p:cBhvr>
                                      <p:tavLst>
                                        <p:tav tm="0">
                                          <p:val>
                                            <p:strVal val="ppt_y"/>
                                          </p:val>
                                        </p:tav>
                                        <p:tav tm="100000">
                                          <p:val>
                                            <p:strVal val="ppt_y-.1"/>
                                          </p:val>
                                        </p:tav>
                                      </p:tavLst>
                                    </p:anim>
                                    <p:set>
                                      <p:cBhvr>
                                        <p:cTn id="38" dur="1" fill="hold">
                                          <p:stCondLst>
                                            <p:cond delay="999"/>
                                          </p:stCondLst>
                                        </p:cTn>
                                        <p:tgtEl>
                                          <p:spTgt spid="21"/>
                                        </p:tgtEl>
                                        <p:attrNameLst>
                                          <p:attrName>style.visibility</p:attrName>
                                        </p:attrNameLst>
                                      </p:cBhvr>
                                      <p:to>
                                        <p:strVal val="hidden"/>
                                      </p:to>
                                    </p:set>
                                  </p:childTnLst>
                                  <p:subTnLst>
                                    <p:audio>
                                      <p:cMediaNode>
                                        <p:cTn display="0" masterRel="sameClick">
                                          <p:stCondLst>
                                            <p:cond evt="begin" delay="0">
                                              <p:tn val="34"/>
                                            </p:cond>
                                          </p:stCondLst>
                                          <p:endCondLst>
                                            <p:cond evt="onStopAudio" delay="0">
                                              <p:tgtEl>
                                                <p:sldTgt/>
                                              </p:tgtEl>
                                            </p:cond>
                                          </p:endCondLst>
                                        </p:cTn>
                                        <p:tgtEl>
                                          <p:sndTgt r:embed="rId3" name="dung .wav"/>
                                        </p:tgtEl>
                                      </p:cMediaNode>
                                    </p:audio>
                                  </p:subTnLst>
                                </p:cTn>
                              </p:par>
                              <p:par>
                                <p:cTn id="39" presetID="47" presetClass="exit" presetSubtype="0" fill="hold" nodeType="withEffect">
                                  <p:stCondLst>
                                    <p:cond delay="0"/>
                                  </p:stCondLst>
                                  <p:childTnLst>
                                    <p:animEffect transition="out" filter="fade">
                                      <p:cBhvr>
                                        <p:cTn id="40" dur="1000"/>
                                        <p:tgtEl>
                                          <p:spTgt spid="20"/>
                                        </p:tgtEl>
                                      </p:cBhvr>
                                    </p:animEffect>
                                    <p:anim calcmode="lin" valueType="num">
                                      <p:cBhvr>
                                        <p:cTn id="41" dur="1000"/>
                                        <p:tgtEl>
                                          <p:spTgt spid="20"/>
                                        </p:tgtEl>
                                        <p:attrNameLst>
                                          <p:attrName>ppt_x</p:attrName>
                                        </p:attrNameLst>
                                      </p:cBhvr>
                                      <p:tavLst>
                                        <p:tav tm="0">
                                          <p:val>
                                            <p:strVal val="ppt_x"/>
                                          </p:val>
                                        </p:tav>
                                        <p:tav tm="100000">
                                          <p:val>
                                            <p:strVal val="ppt_x"/>
                                          </p:val>
                                        </p:tav>
                                      </p:tavLst>
                                    </p:anim>
                                    <p:anim calcmode="lin" valueType="num">
                                      <p:cBhvr>
                                        <p:cTn id="42" dur="1000"/>
                                        <p:tgtEl>
                                          <p:spTgt spid="20"/>
                                        </p:tgtEl>
                                        <p:attrNameLst>
                                          <p:attrName>ppt_y</p:attrName>
                                        </p:attrNameLst>
                                      </p:cBhvr>
                                      <p:tavLst>
                                        <p:tav tm="0">
                                          <p:val>
                                            <p:strVal val="ppt_y"/>
                                          </p:val>
                                        </p:tav>
                                        <p:tav tm="100000">
                                          <p:val>
                                            <p:strVal val="ppt_y-.1"/>
                                          </p:val>
                                        </p:tav>
                                      </p:tavLst>
                                    </p:anim>
                                    <p:set>
                                      <p:cBhvr>
                                        <p:cTn id="43" dur="1" fill="hold">
                                          <p:stCondLst>
                                            <p:cond delay="999"/>
                                          </p:stCondLst>
                                        </p:cTn>
                                        <p:tgtEl>
                                          <p:spTgt spid="20"/>
                                        </p:tgtEl>
                                        <p:attrNameLst>
                                          <p:attrName>style.visibility</p:attrName>
                                        </p:attrNameLst>
                                      </p:cBhvr>
                                      <p:to>
                                        <p:strVal val="hidden"/>
                                      </p:to>
                                    </p:set>
                                  </p:childTnLst>
                                </p:cTn>
                              </p:par>
                            </p:childTnLst>
                          </p:cTn>
                        </p:par>
                        <p:par>
                          <p:cTn id="44" fill="hold">
                            <p:stCondLst>
                              <p:cond delay="1000"/>
                            </p:stCondLst>
                            <p:childTnLst>
                              <p:par>
                                <p:cTn id="45" presetID="0" presetClass="path" presetSubtype="0" accel="50000" decel="50000" fill="hold" nodeType="afterEffect">
                                  <p:stCondLst>
                                    <p:cond delay="0"/>
                                  </p:stCondLst>
                                  <p:childTnLst>
                                    <p:animMotion origin="layout" path="M 2.5407E-6 -3.7037E-7 C 0.03516 -0.02616 0.07032 -0.05185 0.08204 -0.08241 C 0.09376 -0.11273 0.0935 -0.16157 0.07032 -0.1831 C 0.04714 -0.2044 -0.02917 -0.21759 -0.05743 -0.21157 C -0.08569 -0.20532 -0.09272 -0.17569 -0.09962 -0.14606 " pathEditMode="relative" rAng="0" ptsTypes="AAAAA">
                                      <p:cBhvr>
                                        <p:cTn id="46" dur="2000" fill="hold"/>
                                        <p:tgtEl>
                                          <p:spTgt spid="17"/>
                                        </p:tgtEl>
                                        <p:attrNameLst>
                                          <p:attrName>ppt_x</p:attrName>
                                          <p:attrName>ppt_y</p:attrName>
                                        </p:attrNameLst>
                                      </p:cBhvr>
                                      <p:rCtr x="-508" y="-10671"/>
                                    </p:animMotion>
                                  </p:childTnLst>
                                </p:cTn>
                              </p:par>
                            </p:childTnLst>
                          </p:cTn>
                        </p:par>
                        <p:par>
                          <p:cTn id="47" fill="hold">
                            <p:stCondLst>
                              <p:cond delay="3000"/>
                            </p:stCondLst>
                            <p:childTnLst>
                              <p:par>
                                <p:cTn id="48" presetID="47" presetClass="exit" presetSubtype="0" fill="hold" nodeType="afterEffect">
                                  <p:stCondLst>
                                    <p:cond delay="0"/>
                                  </p:stCondLst>
                                  <p:childTnLst>
                                    <p:animEffect transition="out" filter="fade">
                                      <p:cBhvr>
                                        <p:cTn id="49" dur="2000"/>
                                        <p:tgtEl>
                                          <p:spTgt spid="17"/>
                                        </p:tgtEl>
                                      </p:cBhvr>
                                    </p:animEffect>
                                    <p:anim calcmode="lin" valueType="num">
                                      <p:cBhvr>
                                        <p:cTn id="50" dur="2000"/>
                                        <p:tgtEl>
                                          <p:spTgt spid="17"/>
                                        </p:tgtEl>
                                        <p:attrNameLst>
                                          <p:attrName>ppt_x</p:attrName>
                                        </p:attrNameLst>
                                      </p:cBhvr>
                                      <p:tavLst>
                                        <p:tav tm="0">
                                          <p:val>
                                            <p:strVal val="ppt_x"/>
                                          </p:val>
                                        </p:tav>
                                        <p:tav tm="100000">
                                          <p:val>
                                            <p:strVal val="ppt_x"/>
                                          </p:val>
                                        </p:tav>
                                      </p:tavLst>
                                    </p:anim>
                                    <p:anim calcmode="lin" valueType="num">
                                      <p:cBhvr>
                                        <p:cTn id="51" dur="2000"/>
                                        <p:tgtEl>
                                          <p:spTgt spid="17"/>
                                        </p:tgtEl>
                                        <p:attrNameLst>
                                          <p:attrName>ppt_y</p:attrName>
                                        </p:attrNameLst>
                                      </p:cBhvr>
                                      <p:tavLst>
                                        <p:tav tm="0">
                                          <p:val>
                                            <p:strVal val="ppt_y"/>
                                          </p:val>
                                        </p:tav>
                                        <p:tav tm="100000">
                                          <p:val>
                                            <p:strVal val="ppt_y-.1"/>
                                          </p:val>
                                        </p:tav>
                                      </p:tavLst>
                                    </p:anim>
                                    <p:set>
                                      <p:cBhvr>
                                        <p:cTn id="52" dur="1" fill="hold">
                                          <p:stCondLst>
                                            <p:cond delay="1999"/>
                                          </p:stCondLst>
                                        </p:cTn>
                                        <p:tgtEl>
                                          <p:spTgt spid="17"/>
                                        </p:tgtEl>
                                        <p:attrNameLst>
                                          <p:attrName>style.visibility</p:attrName>
                                        </p:attrNameLst>
                                      </p:cBhvr>
                                      <p:to>
                                        <p:strVal val="hidden"/>
                                      </p:to>
                                    </p:set>
                                  </p:childTnLst>
                                </p:cTn>
                              </p:par>
                              <p:par>
                                <p:cTn id="53" presetID="1" presetClass="emph" presetSubtype="2" fill="hold" nodeType="withEffect">
                                  <p:stCondLst>
                                    <p:cond delay="0"/>
                                  </p:stCondLst>
                                  <p:childTnLst>
                                    <p:animClr clrSpc="rgb" dir="cw">
                                      <p:cBhvr>
                                        <p:cTn id="54" dur="2000" fill="hold"/>
                                        <p:tgtEl>
                                          <p:spTgt spid="12"/>
                                        </p:tgtEl>
                                        <p:attrNameLst>
                                          <p:attrName>fillcolor</p:attrName>
                                        </p:attrNameLst>
                                      </p:cBhvr>
                                      <p:to>
                                        <a:srgbClr val="5DD3FF"/>
                                      </p:to>
                                    </p:animClr>
                                    <p:set>
                                      <p:cBhvr>
                                        <p:cTn id="55" dur="2000" fill="hold"/>
                                        <p:tgtEl>
                                          <p:spTgt spid="12"/>
                                        </p:tgtEl>
                                        <p:attrNameLst>
                                          <p:attrName>fill.type</p:attrName>
                                        </p:attrNameLst>
                                      </p:cBhvr>
                                      <p:to>
                                        <p:strVal val="solid"/>
                                      </p:to>
                                    </p:set>
                                    <p:set>
                                      <p:cBhvr>
                                        <p:cTn id="56" dur="2000" fill="hold"/>
                                        <p:tgtEl>
                                          <p:spTgt spid="12"/>
                                        </p:tgtEl>
                                        <p:attrNameLst>
                                          <p:attrName>fill.on</p:attrName>
                                        </p:attrNameLst>
                                      </p:cBhvr>
                                      <p:to>
                                        <p:strVal val="true"/>
                                      </p:to>
                                    </p:set>
                                  </p:childTnLst>
                                </p:cTn>
                              </p:par>
                            </p:childTnLst>
                          </p:cTn>
                        </p:par>
                        <p:par>
                          <p:cTn id="57" fill="hold">
                            <p:stCondLst>
                              <p:cond delay="5000"/>
                            </p:stCondLst>
                            <p:childTnLst>
                              <p:par>
                                <p:cTn id="58" presetID="1"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childTnLst>
                                </p:cTn>
                              </p:par>
                              <p:par>
                                <p:cTn id="60" presetID="1" presetClass="exit" presetSubtype="0" fill="hold" nodeType="withEffect">
                                  <p:stCondLst>
                                    <p:cond delay="0"/>
                                  </p:stCondLst>
                                  <p:childTnLst>
                                    <p:set>
                                      <p:cBhvr>
                                        <p:cTn id="61" dur="1" fill="hold">
                                          <p:stCondLst>
                                            <p:cond delay="0"/>
                                          </p:stCondLst>
                                        </p:cTn>
                                        <p:tgtEl>
                                          <p:spTgt spid="3"/>
                                        </p:tgtEl>
                                        <p:attrNameLst>
                                          <p:attrName>style.visibility</p:attrName>
                                        </p:attrNameLst>
                                      </p:cBhvr>
                                      <p:to>
                                        <p:strVal val="hidden"/>
                                      </p:to>
                                    </p:set>
                                  </p:childTnLst>
                                </p:cTn>
                              </p:par>
                              <p:par>
                                <p:cTn id="62" presetID="63" presetClass="path" presetSubtype="0" accel="50000" decel="50000" fill="hold" nodeType="withEffect">
                                  <p:stCondLst>
                                    <p:cond delay="0"/>
                                  </p:stCondLst>
                                  <p:childTnLst>
                                    <p:animMotion origin="layout" path="M 0.00183 -0.00024 L 0.56674 0.00532 " pathEditMode="relative" rAng="0" ptsTypes="AA">
                                      <p:cBhvr>
                                        <p:cTn id="63" dur="4000" fill="hold"/>
                                        <p:tgtEl>
                                          <p:spTgt spid="2"/>
                                        </p:tgtEl>
                                        <p:attrNameLst>
                                          <p:attrName>ppt_x</p:attrName>
                                          <p:attrName>ppt_y</p:attrName>
                                        </p:attrNameLst>
                                      </p:cBhvr>
                                      <p:rCtr x="28246" y="278"/>
                                    </p:animMotion>
                                  </p:childTnLst>
                                </p:cTn>
                              </p:par>
                            </p:childTnLst>
                          </p:cTn>
                        </p:par>
                      </p:childTnLst>
                    </p:cTn>
                  </p:par>
                </p:childTnLst>
              </p:cTn>
              <p:nextCondLst>
                <p:cond evt="onClick" delay="0">
                  <p:tgtEl>
                    <p:spTgt spid="21"/>
                  </p:tgtEl>
                </p:cond>
              </p:nextCondLst>
            </p:seq>
            <p:seq concurrent="1" nextAc="seek">
              <p:cTn id="64" restart="whenNotActive" fill="hold" evtFilter="cancelBubble" nodeType="interactiveSeq">
                <p:stCondLst>
                  <p:cond evt="onClick" delay="0">
                    <p:tgtEl>
                      <p:spTgt spid="19"/>
                    </p:tgtEl>
                  </p:cond>
                </p:stCondLst>
                <p:endSync evt="end" delay="0">
                  <p:rtn val="all"/>
                </p:endSync>
                <p:childTnLst>
                  <p:par>
                    <p:cTn id="65" fill="hold">
                      <p:stCondLst>
                        <p:cond delay="0"/>
                      </p:stCondLst>
                      <p:childTnLst>
                        <p:par>
                          <p:cTn id="66" fill="hold">
                            <p:stCondLst>
                              <p:cond delay="0"/>
                            </p:stCondLst>
                            <p:childTnLst>
                              <p:par>
                                <p:cTn id="67" presetID="47" presetClass="exit" presetSubtype="0" fill="hold" grpId="0" nodeType="clickEffect">
                                  <p:stCondLst>
                                    <p:cond delay="0"/>
                                  </p:stCondLst>
                                  <p:childTnLst>
                                    <p:animEffect transition="out" filter="fade">
                                      <p:cBhvr>
                                        <p:cTn id="68" dur="1000"/>
                                        <p:tgtEl>
                                          <p:spTgt spid="19"/>
                                        </p:tgtEl>
                                      </p:cBhvr>
                                    </p:animEffect>
                                    <p:anim calcmode="lin" valueType="num">
                                      <p:cBhvr>
                                        <p:cTn id="69" dur="1000"/>
                                        <p:tgtEl>
                                          <p:spTgt spid="19"/>
                                        </p:tgtEl>
                                        <p:attrNameLst>
                                          <p:attrName>ppt_x</p:attrName>
                                        </p:attrNameLst>
                                      </p:cBhvr>
                                      <p:tavLst>
                                        <p:tav tm="0">
                                          <p:val>
                                            <p:strVal val="ppt_x"/>
                                          </p:val>
                                        </p:tav>
                                        <p:tav tm="100000">
                                          <p:val>
                                            <p:strVal val="ppt_x"/>
                                          </p:val>
                                        </p:tav>
                                      </p:tavLst>
                                    </p:anim>
                                    <p:anim calcmode="lin" valueType="num">
                                      <p:cBhvr>
                                        <p:cTn id="70" dur="1000"/>
                                        <p:tgtEl>
                                          <p:spTgt spid="19"/>
                                        </p:tgtEl>
                                        <p:attrNameLst>
                                          <p:attrName>ppt_y</p:attrName>
                                        </p:attrNameLst>
                                      </p:cBhvr>
                                      <p:tavLst>
                                        <p:tav tm="0">
                                          <p:val>
                                            <p:strVal val="ppt_y"/>
                                          </p:val>
                                        </p:tav>
                                        <p:tav tm="100000">
                                          <p:val>
                                            <p:strVal val="ppt_y-.1"/>
                                          </p:val>
                                        </p:tav>
                                      </p:tavLst>
                                    </p:anim>
                                    <p:set>
                                      <p:cBhvr>
                                        <p:cTn id="71" dur="1" fill="hold">
                                          <p:stCondLst>
                                            <p:cond delay="999"/>
                                          </p:stCondLst>
                                        </p:cTn>
                                        <p:tgtEl>
                                          <p:spTgt spid="19"/>
                                        </p:tgtEl>
                                        <p:attrNameLst>
                                          <p:attrName>style.visibility</p:attrName>
                                        </p:attrNameLst>
                                      </p:cBhvr>
                                      <p:to>
                                        <p:strVal val="hidden"/>
                                      </p:to>
                                    </p:set>
                                  </p:childTnLst>
                                </p:cTn>
                              </p:par>
                              <p:par>
                                <p:cTn id="72" presetID="47" presetClass="exit" presetSubtype="0" fill="hold" nodeType="withEffect">
                                  <p:stCondLst>
                                    <p:cond delay="0"/>
                                  </p:stCondLst>
                                  <p:childTnLst>
                                    <p:animEffect transition="out" filter="fade">
                                      <p:cBhvr>
                                        <p:cTn id="73" dur="1000"/>
                                        <p:tgtEl>
                                          <p:spTgt spid="18"/>
                                        </p:tgtEl>
                                      </p:cBhvr>
                                    </p:animEffect>
                                    <p:anim calcmode="lin" valueType="num">
                                      <p:cBhvr>
                                        <p:cTn id="74" dur="1000"/>
                                        <p:tgtEl>
                                          <p:spTgt spid="18"/>
                                        </p:tgtEl>
                                        <p:attrNameLst>
                                          <p:attrName>ppt_x</p:attrName>
                                        </p:attrNameLst>
                                      </p:cBhvr>
                                      <p:tavLst>
                                        <p:tav tm="0">
                                          <p:val>
                                            <p:strVal val="ppt_x"/>
                                          </p:val>
                                        </p:tav>
                                        <p:tav tm="100000">
                                          <p:val>
                                            <p:strVal val="ppt_x"/>
                                          </p:val>
                                        </p:tav>
                                      </p:tavLst>
                                    </p:anim>
                                    <p:anim calcmode="lin" valueType="num">
                                      <p:cBhvr>
                                        <p:cTn id="75" dur="1000"/>
                                        <p:tgtEl>
                                          <p:spTgt spid="18"/>
                                        </p:tgtEl>
                                        <p:attrNameLst>
                                          <p:attrName>ppt_y</p:attrName>
                                        </p:attrNameLst>
                                      </p:cBhvr>
                                      <p:tavLst>
                                        <p:tav tm="0">
                                          <p:val>
                                            <p:strVal val="ppt_y"/>
                                          </p:val>
                                        </p:tav>
                                        <p:tav tm="100000">
                                          <p:val>
                                            <p:strVal val="ppt_y-.1"/>
                                          </p:val>
                                        </p:tav>
                                      </p:tavLst>
                                    </p:anim>
                                    <p:set>
                                      <p:cBhvr>
                                        <p:cTn id="76" dur="1" fill="hold">
                                          <p:stCondLst>
                                            <p:cond delay="999"/>
                                          </p:stCondLst>
                                        </p:cTn>
                                        <p:tgtEl>
                                          <p:spTgt spid="18"/>
                                        </p:tgtEl>
                                        <p:attrNameLst>
                                          <p:attrName>style.visibility</p:attrName>
                                        </p:attrNameLst>
                                      </p:cBhvr>
                                      <p:to>
                                        <p:strVal val="hidden"/>
                                      </p:to>
                                    </p:set>
                                  </p:childTnLst>
                                </p:cTn>
                              </p:par>
                            </p:childTnLst>
                          </p:cTn>
                        </p:par>
                        <p:par>
                          <p:cTn id="77" fill="hold">
                            <p:stCondLst>
                              <p:cond delay="1000"/>
                            </p:stCondLst>
                            <p:childTnLst>
                              <p:par>
                                <p:cTn id="78" presetID="1" presetClass="entr" presetSubtype="0" fill="hold" grpId="0" nodeType="afterEffect">
                                  <p:stCondLst>
                                    <p:cond delay="0"/>
                                  </p:stCondLst>
                                  <p:childTnLst>
                                    <p:set>
                                      <p:cBhvr>
                                        <p:cTn id="79"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78"/>
                                            </p:cond>
                                          </p:stCondLst>
                                          <p:endCondLst>
                                            <p:cond evt="onStopAudio" delay="0">
                                              <p:tgtEl>
                                                <p:sldTgt/>
                                              </p:tgtEl>
                                            </p:cond>
                                          </p:endCondLst>
                                        </p:cTn>
                                        <p:tgtEl>
                                          <p:sndTgt r:embed="rId4" name="sai-1.wav"/>
                                        </p:tgtEl>
                                      </p:cMediaNode>
                                    </p:audio>
                                  </p:subTnLst>
                                </p:cTn>
                              </p:par>
                              <p:par>
                                <p:cTn id="80" presetID="1" presetClass="emph" presetSubtype="2" fill="hold" nodeType="withEffect">
                                  <p:stCondLst>
                                    <p:cond delay="0"/>
                                  </p:stCondLst>
                                  <p:childTnLst>
                                    <p:animClr clrSpc="rgb" dir="cw">
                                      <p:cBhvr>
                                        <p:cTn id="81" dur="2000" fill="hold"/>
                                        <p:tgtEl>
                                          <p:spTgt spid="12"/>
                                        </p:tgtEl>
                                        <p:attrNameLst>
                                          <p:attrName>fillcolor</p:attrName>
                                        </p:attrNameLst>
                                      </p:cBhvr>
                                      <p:to>
                                        <a:srgbClr val="5DD3FF"/>
                                      </p:to>
                                    </p:animClr>
                                    <p:set>
                                      <p:cBhvr>
                                        <p:cTn id="82" dur="2000" fill="hold"/>
                                        <p:tgtEl>
                                          <p:spTgt spid="12"/>
                                        </p:tgtEl>
                                        <p:attrNameLst>
                                          <p:attrName>fill.type</p:attrName>
                                        </p:attrNameLst>
                                      </p:cBhvr>
                                      <p:to>
                                        <p:strVal val="solid"/>
                                      </p:to>
                                    </p:set>
                                    <p:set>
                                      <p:cBhvr>
                                        <p:cTn id="83" dur="2000" fill="hold"/>
                                        <p:tgtEl>
                                          <p:spTgt spid="12"/>
                                        </p:tgtEl>
                                        <p:attrNameLst>
                                          <p:attrName>fill.on</p:attrName>
                                        </p:attrNameLst>
                                      </p:cBhvr>
                                      <p:to>
                                        <p:strVal val="true"/>
                                      </p:to>
                                    </p:set>
                                  </p:childTnLst>
                                </p:cTn>
                              </p:par>
                              <p:par>
                                <p:cTn id="84" presetID="1" presetClass="emph" presetSubtype="2" fill="hold" nodeType="withEffect">
                                  <p:stCondLst>
                                    <p:cond delay="0"/>
                                  </p:stCondLst>
                                  <p:childTnLst>
                                    <p:animClr clrSpc="rgb" dir="cw">
                                      <p:cBhvr>
                                        <p:cTn id="85" dur="2000" fill="hold"/>
                                        <p:tgtEl>
                                          <p:spTgt spid="13"/>
                                        </p:tgtEl>
                                        <p:attrNameLst>
                                          <p:attrName>fillcolor</p:attrName>
                                        </p:attrNameLst>
                                      </p:cBhvr>
                                      <p:to>
                                        <a:srgbClr val="FF0000"/>
                                      </p:to>
                                    </p:animClr>
                                    <p:set>
                                      <p:cBhvr>
                                        <p:cTn id="86" dur="2000" fill="hold"/>
                                        <p:tgtEl>
                                          <p:spTgt spid="13"/>
                                        </p:tgtEl>
                                        <p:attrNameLst>
                                          <p:attrName>fill.type</p:attrName>
                                        </p:attrNameLst>
                                      </p:cBhvr>
                                      <p:to>
                                        <p:strVal val="solid"/>
                                      </p:to>
                                    </p:set>
                                    <p:set>
                                      <p:cBhvr>
                                        <p:cTn id="87" dur="2000" fill="hold"/>
                                        <p:tgtEl>
                                          <p:spTgt spid="13"/>
                                        </p:tgtEl>
                                        <p:attrNameLst>
                                          <p:attrName>fill.on</p:attrName>
                                        </p:attrNameLst>
                                      </p:cBhvr>
                                      <p:to>
                                        <p:strVal val="true"/>
                                      </p:to>
                                    </p:set>
                                  </p:childTnLst>
                                </p:cTn>
                              </p:par>
                            </p:childTnLst>
                          </p:cTn>
                        </p:par>
                      </p:childTnLst>
                    </p:cTn>
                  </p:par>
                </p:childTnLst>
              </p:cTn>
              <p:nextCondLst>
                <p:cond evt="onClick" delay="0">
                  <p:tgtEl>
                    <p:spTgt spid="19"/>
                  </p:tgtEl>
                </p:cond>
              </p:nextCondLst>
            </p:seq>
            <p:seq concurrent="1" nextAc="seek">
              <p:cTn id="88" restart="whenNotActive" fill="hold" evtFilter="cancelBubble" nodeType="interactiveSeq">
                <p:stCondLst>
                  <p:cond evt="onClick" delay="0">
                    <p:tgtEl>
                      <p:spTgt spid="10"/>
                    </p:tgtEl>
                  </p:cond>
                </p:stCondLst>
                <p:endSync evt="end" delay="0">
                  <p:rtn val="all"/>
                </p:endSync>
                <p:childTnLst>
                  <p:par>
                    <p:cTn id="89" fill="hold">
                      <p:stCondLst>
                        <p:cond delay="0"/>
                      </p:stCondLst>
                      <p:childTnLst>
                        <p:par>
                          <p:cTn id="90" fill="hold">
                            <p:stCondLst>
                              <p:cond delay="0"/>
                            </p:stCondLst>
                            <p:childTnLst>
                              <p:par>
                                <p:cTn id="91" presetID="47" presetClass="exit" presetSubtype="0" fill="hold" grpId="0" nodeType="clickEffect">
                                  <p:stCondLst>
                                    <p:cond delay="0"/>
                                  </p:stCondLst>
                                  <p:childTnLst>
                                    <p:animEffect transition="out" filter="fade">
                                      <p:cBhvr>
                                        <p:cTn id="92" dur="1000"/>
                                        <p:tgtEl>
                                          <p:spTgt spid="10"/>
                                        </p:tgtEl>
                                      </p:cBhvr>
                                    </p:animEffect>
                                    <p:anim calcmode="lin" valueType="num">
                                      <p:cBhvr>
                                        <p:cTn id="93" dur="1000"/>
                                        <p:tgtEl>
                                          <p:spTgt spid="10"/>
                                        </p:tgtEl>
                                        <p:attrNameLst>
                                          <p:attrName>ppt_x</p:attrName>
                                        </p:attrNameLst>
                                      </p:cBhvr>
                                      <p:tavLst>
                                        <p:tav tm="0">
                                          <p:val>
                                            <p:strVal val="ppt_x"/>
                                          </p:val>
                                        </p:tav>
                                        <p:tav tm="100000">
                                          <p:val>
                                            <p:strVal val="ppt_x"/>
                                          </p:val>
                                        </p:tav>
                                      </p:tavLst>
                                    </p:anim>
                                    <p:anim calcmode="lin" valueType="num">
                                      <p:cBhvr>
                                        <p:cTn id="94" dur="1000"/>
                                        <p:tgtEl>
                                          <p:spTgt spid="10"/>
                                        </p:tgtEl>
                                        <p:attrNameLst>
                                          <p:attrName>ppt_y</p:attrName>
                                        </p:attrNameLst>
                                      </p:cBhvr>
                                      <p:tavLst>
                                        <p:tav tm="0">
                                          <p:val>
                                            <p:strVal val="ppt_y"/>
                                          </p:val>
                                        </p:tav>
                                        <p:tav tm="100000">
                                          <p:val>
                                            <p:strVal val="ppt_y-.1"/>
                                          </p:val>
                                        </p:tav>
                                      </p:tavLst>
                                    </p:anim>
                                    <p:set>
                                      <p:cBhvr>
                                        <p:cTn id="95" dur="1" fill="hold">
                                          <p:stCondLst>
                                            <p:cond delay="999"/>
                                          </p:stCondLst>
                                        </p:cTn>
                                        <p:tgtEl>
                                          <p:spTgt spid="10"/>
                                        </p:tgtEl>
                                        <p:attrNameLst>
                                          <p:attrName>style.visibility</p:attrName>
                                        </p:attrNameLst>
                                      </p:cBhvr>
                                      <p:to>
                                        <p:strVal val="hidden"/>
                                      </p:to>
                                    </p:set>
                                  </p:childTnLst>
                                </p:cTn>
                              </p:par>
                              <p:par>
                                <p:cTn id="96" presetID="47" presetClass="exit" presetSubtype="0" fill="hold" nodeType="withEffect">
                                  <p:stCondLst>
                                    <p:cond delay="0"/>
                                  </p:stCondLst>
                                  <p:childTnLst>
                                    <p:animEffect transition="out" filter="fade">
                                      <p:cBhvr>
                                        <p:cTn id="97" dur="1000"/>
                                        <p:tgtEl>
                                          <p:spTgt spid="8"/>
                                        </p:tgtEl>
                                      </p:cBhvr>
                                    </p:animEffect>
                                    <p:anim calcmode="lin" valueType="num">
                                      <p:cBhvr>
                                        <p:cTn id="98" dur="1000"/>
                                        <p:tgtEl>
                                          <p:spTgt spid="8"/>
                                        </p:tgtEl>
                                        <p:attrNameLst>
                                          <p:attrName>ppt_x</p:attrName>
                                        </p:attrNameLst>
                                      </p:cBhvr>
                                      <p:tavLst>
                                        <p:tav tm="0">
                                          <p:val>
                                            <p:strVal val="ppt_x"/>
                                          </p:val>
                                        </p:tav>
                                        <p:tav tm="100000">
                                          <p:val>
                                            <p:strVal val="ppt_x"/>
                                          </p:val>
                                        </p:tav>
                                      </p:tavLst>
                                    </p:anim>
                                    <p:anim calcmode="lin" valueType="num">
                                      <p:cBhvr>
                                        <p:cTn id="99" dur="1000"/>
                                        <p:tgtEl>
                                          <p:spTgt spid="8"/>
                                        </p:tgtEl>
                                        <p:attrNameLst>
                                          <p:attrName>ppt_y</p:attrName>
                                        </p:attrNameLst>
                                      </p:cBhvr>
                                      <p:tavLst>
                                        <p:tav tm="0">
                                          <p:val>
                                            <p:strVal val="ppt_y"/>
                                          </p:val>
                                        </p:tav>
                                        <p:tav tm="100000">
                                          <p:val>
                                            <p:strVal val="ppt_y-.1"/>
                                          </p:val>
                                        </p:tav>
                                      </p:tavLst>
                                    </p:anim>
                                    <p:set>
                                      <p:cBhvr>
                                        <p:cTn id="100" dur="1" fill="hold">
                                          <p:stCondLst>
                                            <p:cond delay="999"/>
                                          </p:stCondLst>
                                        </p:cTn>
                                        <p:tgtEl>
                                          <p:spTgt spid="8"/>
                                        </p:tgtEl>
                                        <p:attrNameLst>
                                          <p:attrName>style.visibility</p:attrName>
                                        </p:attrNameLst>
                                      </p:cBhvr>
                                      <p:to>
                                        <p:strVal val="hidden"/>
                                      </p:to>
                                    </p:set>
                                  </p:childTnLst>
                                </p:cTn>
                              </p:par>
                            </p:childTnLst>
                          </p:cTn>
                        </p:par>
                        <p:par>
                          <p:cTn id="101" fill="hold">
                            <p:stCondLst>
                              <p:cond delay="1000"/>
                            </p:stCondLst>
                            <p:childTnLst>
                              <p:par>
                                <p:cTn id="102" presetID="1" presetClass="entr" presetSubtype="0" fill="hold" grpId="0" nodeType="afterEffect">
                                  <p:stCondLst>
                                    <p:cond delay="0"/>
                                  </p:stCondLst>
                                  <p:childTnLst>
                                    <p:set>
                                      <p:cBhvr>
                                        <p:cTn id="103"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102"/>
                                            </p:cond>
                                          </p:stCondLst>
                                          <p:endCondLst>
                                            <p:cond evt="onStopAudio" delay="0">
                                              <p:tgtEl>
                                                <p:sldTgt/>
                                              </p:tgtEl>
                                            </p:cond>
                                          </p:endCondLst>
                                        </p:cTn>
                                        <p:tgtEl>
                                          <p:sndTgt r:embed="rId4" name="sai-1.wav"/>
                                        </p:tgtEl>
                                      </p:cMediaNode>
                                    </p:audio>
                                  </p:subTnLst>
                                </p:cTn>
                              </p:par>
                              <p:par>
                                <p:cTn id="104" presetID="1" presetClass="emph" presetSubtype="2" fill="hold" nodeType="withEffect">
                                  <p:stCondLst>
                                    <p:cond delay="0"/>
                                  </p:stCondLst>
                                  <p:childTnLst>
                                    <p:animClr clrSpc="rgb" dir="cw">
                                      <p:cBhvr>
                                        <p:cTn id="105" dur="2000" fill="hold"/>
                                        <p:tgtEl>
                                          <p:spTgt spid="11"/>
                                        </p:tgtEl>
                                        <p:attrNameLst>
                                          <p:attrName>fillcolor</p:attrName>
                                        </p:attrNameLst>
                                      </p:cBhvr>
                                      <p:to>
                                        <a:srgbClr val="FF0000"/>
                                      </p:to>
                                    </p:animClr>
                                    <p:set>
                                      <p:cBhvr>
                                        <p:cTn id="106" dur="2000" fill="hold"/>
                                        <p:tgtEl>
                                          <p:spTgt spid="11"/>
                                        </p:tgtEl>
                                        <p:attrNameLst>
                                          <p:attrName>fill.type</p:attrName>
                                        </p:attrNameLst>
                                      </p:cBhvr>
                                      <p:to>
                                        <p:strVal val="solid"/>
                                      </p:to>
                                    </p:set>
                                    <p:set>
                                      <p:cBhvr>
                                        <p:cTn id="107" dur="2000" fill="hold"/>
                                        <p:tgtEl>
                                          <p:spTgt spid="11"/>
                                        </p:tgtEl>
                                        <p:attrNameLst>
                                          <p:attrName>fill.on</p:attrName>
                                        </p:attrNameLst>
                                      </p:cBhvr>
                                      <p:to>
                                        <p:strVal val="true"/>
                                      </p:to>
                                    </p:set>
                                  </p:childTnLst>
                                </p:cTn>
                              </p:par>
                              <p:par>
                                <p:cTn id="108" presetID="1" presetClass="emph" presetSubtype="2" fill="hold" nodeType="withEffect">
                                  <p:stCondLst>
                                    <p:cond delay="0"/>
                                  </p:stCondLst>
                                  <p:childTnLst>
                                    <p:animClr clrSpc="rgb" dir="cw">
                                      <p:cBhvr>
                                        <p:cTn id="109" dur="2000" fill="hold"/>
                                        <p:tgtEl>
                                          <p:spTgt spid="12"/>
                                        </p:tgtEl>
                                        <p:attrNameLst>
                                          <p:attrName>fillcolor</p:attrName>
                                        </p:attrNameLst>
                                      </p:cBhvr>
                                      <p:to>
                                        <a:srgbClr val="5DD3FF"/>
                                      </p:to>
                                    </p:animClr>
                                    <p:set>
                                      <p:cBhvr>
                                        <p:cTn id="110" dur="2000" fill="hold"/>
                                        <p:tgtEl>
                                          <p:spTgt spid="12"/>
                                        </p:tgtEl>
                                        <p:attrNameLst>
                                          <p:attrName>fill.type</p:attrName>
                                        </p:attrNameLst>
                                      </p:cBhvr>
                                      <p:to>
                                        <p:strVal val="solid"/>
                                      </p:to>
                                    </p:set>
                                    <p:set>
                                      <p:cBhvr>
                                        <p:cTn id="111" dur="2000" fill="hold"/>
                                        <p:tgtEl>
                                          <p:spTgt spid="12"/>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12" restart="whenNotActive" fill="hold" evtFilter="cancelBubble" nodeType="interactiveSeq">
                <p:stCondLst>
                  <p:cond evt="onClick" delay="0">
                    <p:tgtEl>
                      <p:spTgt spid="16"/>
                    </p:tgtEl>
                  </p:cond>
                </p:stCondLst>
                <p:endSync evt="end" delay="0">
                  <p:rtn val="all"/>
                </p:endSync>
                <p:childTnLst>
                  <p:par>
                    <p:cTn id="113" fill="hold">
                      <p:stCondLst>
                        <p:cond delay="0"/>
                      </p:stCondLst>
                      <p:childTnLst>
                        <p:par>
                          <p:cTn id="114" fill="hold">
                            <p:stCondLst>
                              <p:cond delay="0"/>
                            </p:stCondLst>
                            <p:childTnLst>
                              <p:par>
                                <p:cTn id="115" presetID="47" presetClass="exit" presetSubtype="0" fill="hold" grpId="0" nodeType="clickEffect">
                                  <p:stCondLst>
                                    <p:cond delay="0"/>
                                  </p:stCondLst>
                                  <p:childTnLst>
                                    <p:animEffect transition="out" filter="fade">
                                      <p:cBhvr>
                                        <p:cTn id="116" dur="1000"/>
                                        <p:tgtEl>
                                          <p:spTgt spid="16"/>
                                        </p:tgtEl>
                                      </p:cBhvr>
                                    </p:animEffect>
                                    <p:anim calcmode="lin" valueType="num">
                                      <p:cBhvr>
                                        <p:cTn id="117" dur="1000"/>
                                        <p:tgtEl>
                                          <p:spTgt spid="16"/>
                                        </p:tgtEl>
                                        <p:attrNameLst>
                                          <p:attrName>ppt_x</p:attrName>
                                        </p:attrNameLst>
                                      </p:cBhvr>
                                      <p:tavLst>
                                        <p:tav tm="0">
                                          <p:val>
                                            <p:strVal val="ppt_x"/>
                                          </p:val>
                                        </p:tav>
                                        <p:tav tm="100000">
                                          <p:val>
                                            <p:strVal val="ppt_x"/>
                                          </p:val>
                                        </p:tav>
                                      </p:tavLst>
                                    </p:anim>
                                    <p:anim calcmode="lin" valueType="num">
                                      <p:cBhvr>
                                        <p:cTn id="118" dur="1000"/>
                                        <p:tgtEl>
                                          <p:spTgt spid="16"/>
                                        </p:tgtEl>
                                        <p:attrNameLst>
                                          <p:attrName>ppt_y</p:attrName>
                                        </p:attrNameLst>
                                      </p:cBhvr>
                                      <p:tavLst>
                                        <p:tav tm="0">
                                          <p:val>
                                            <p:strVal val="ppt_y"/>
                                          </p:val>
                                        </p:tav>
                                        <p:tav tm="100000">
                                          <p:val>
                                            <p:strVal val="ppt_y-.1"/>
                                          </p:val>
                                        </p:tav>
                                      </p:tavLst>
                                    </p:anim>
                                    <p:set>
                                      <p:cBhvr>
                                        <p:cTn id="119" dur="1" fill="hold">
                                          <p:stCondLst>
                                            <p:cond delay="999"/>
                                          </p:stCondLst>
                                        </p:cTn>
                                        <p:tgtEl>
                                          <p:spTgt spid="16"/>
                                        </p:tgtEl>
                                        <p:attrNameLst>
                                          <p:attrName>style.visibility</p:attrName>
                                        </p:attrNameLst>
                                      </p:cBhvr>
                                      <p:to>
                                        <p:strVal val="hidden"/>
                                      </p:to>
                                    </p:set>
                                  </p:childTnLst>
                                </p:cTn>
                              </p:par>
                              <p:par>
                                <p:cTn id="120" presetID="47" presetClass="exit" presetSubtype="0" fill="hold" nodeType="withEffect">
                                  <p:stCondLst>
                                    <p:cond delay="0"/>
                                  </p:stCondLst>
                                  <p:childTnLst>
                                    <p:animEffect transition="out" filter="fade">
                                      <p:cBhvr>
                                        <p:cTn id="121" dur="1000"/>
                                        <p:tgtEl>
                                          <p:spTgt spid="15"/>
                                        </p:tgtEl>
                                      </p:cBhvr>
                                    </p:animEffect>
                                    <p:anim calcmode="lin" valueType="num">
                                      <p:cBhvr>
                                        <p:cTn id="122" dur="1000"/>
                                        <p:tgtEl>
                                          <p:spTgt spid="15"/>
                                        </p:tgtEl>
                                        <p:attrNameLst>
                                          <p:attrName>ppt_x</p:attrName>
                                        </p:attrNameLst>
                                      </p:cBhvr>
                                      <p:tavLst>
                                        <p:tav tm="0">
                                          <p:val>
                                            <p:strVal val="ppt_x"/>
                                          </p:val>
                                        </p:tav>
                                        <p:tav tm="100000">
                                          <p:val>
                                            <p:strVal val="ppt_x"/>
                                          </p:val>
                                        </p:tav>
                                      </p:tavLst>
                                    </p:anim>
                                    <p:anim calcmode="lin" valueType="num">
                                      <p:cBhvr>
                                        <p:cTn id="123" dur="1000"/>
                                        <p:tgtEl>
                                          <p:spTgt spid="15"/>
                                        </p:tgtEl>
                                        <p:attrNameLst>
                                          <p:attrName>ppt_y</p:attrName>
                                        </p:attrNameLst>
                                      </p:cBhvr>
                                      <p:tavLst>
                                        <p:tav tm="0">
                                          <p:val>
                                            <p:strVal val="ppt_y"/>
                                          </p:val>
                                        </p:tav>
                                        <p:tav tm="100000">
                                          <p:val>
                                            <p:strVal val="ppt_y-.1"/>
                                          </p:val>
                                        </p:tav>
                                      </p:tavLst>
                                    </p:anim>
                                    <p:set>
                                      <p:cBhvr>
                                        <p:cTn id="124" dur="1" fill="hold">
                                          <p:stCondLst>
                                            <p:cond delay="999"/>
                                          </p:stCondLst>
                                        </p:cTn>
                                        <p:tgtEl>
                                          <p:spTgt spid="15"/>
                                        </p:tgtEl>
                                        <p:attrNameLst>
                                          <p:attrName>style.visibility</p:attrName>
                                        </p:attrNameLst>
                                      </p:cBhvr>
                                      <p:to>
                                        <p:strVal val="hidden"/>
                                      </p:to>
                                    </p:set>
                                  </p:childTnLst>
                                </p:cTn>
                              </p:par>
                            </p:childTnLst>
                          </p:cTn>
                        </p:par>
                        <p:par>
                          <p:cTn id="125" fill="hold">
                            <p:stCondLst>
                              <p:cond delay="1000"/>
                            </p:stCondLst>
                            <p:childTnLst>
                              <p:par>
                                <p:cTn id="126" presetID="1" presetClass="entr" presetSubtype="0"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126"/>
                                            </p:cond>
                                          </p:stCondLst>
                                          <p:endCondLst>
                                            <p:cond evt="onStopAudio" delay="0">
                                              <p:tgtEl>
                                                <p:sldTgt/>
                                              </p:tgtEl>
                                            </p:cond>
                                          </p:endCondLst>
                                        </p:cTn>
                                        <p:tgtEl>
                                          <p:sndTgt r:embed="rId4" name="sai-1.wav"/>
                                        </p:tgtEl>
                                      </p:cMediaNode>
                                    </p:audio>
                                  </p:subTnLst>
                                </p:cTn>
                              </p:par>
                              <p:par>
                                <p:cTn id="128" presetID="1" presetClass="emph" presetSubtype="2" fill="hold" nodeType="withEffect">
                                  <p:stCondLst>
                                    <p:cond delay="0"/>
                                  </p:stCondLst>
                                  <p:childTnLst>
                                    <p:animClr clrSpc="rgb" dir="cw">
                                      <p:cBhvr>
                                        <p:cTn id="129" dur="2000" fill="hold"/>
                                        <p:tgtEl>
                                          <p:spTgt spid="12"/>
                                        </p:tgtEl>
                                        <p:attrNameLst>
                                          <p:attrName>fillcolor</p:attrName>
                                        </p:attrNameLst>
                                      </p:cBhvr>
                                      <p:to>
                                        <a:srgbClr val="5DD3FF"/>
                                      </p:to>
                                    </p:animClr>
                                    <p:set>
                                      <p:cBhvr>
                                        <p:cTn id="130" dur="2000" fill="hold"/>
                                        <p:tgtEl>
                                          <p:spTgt spid="12"/>
                                        </p:tgtEl>
                                        <p:attrNameLst>
                                          <p:attrName>fill.type</p:attrName>
                                        </p:attrNameLst>
                                      </p:cBhvr>
                                      <p:to>
                                        <p:strVal val="solid"/>
                                      </p:to>
                                    </p:set>
                                    <p:set>
                                      <p:cBhvr>
                                        <p:cTn id="131" dur="2000" fill="hold"/>
                                        <p:tgtEl>
                                          <p:spTgt spid="12"/>
                                        </p:tgtEl>
                                        <p:attrNameLst>
                                          <p:attrName>fill.on</p:attrName>
                                        </p:attrNameLst>
                                      </p:cBhvr>
                                      <p:to>
                                        <p:strVal val="true"/>
                                      </p:to>
                                    </p:set>
                                  </p:childTnLst>
                                </p:cTn>
                              </p:par>
                              <p:par>
                                <p:cTn id="132" presetID="1" presetClass="emph" presetSubtype="2" fill="hold" nodeType="withEffect">
                                  <p:stCondLst>
                                    <p:cond delay="0"/>
                                  </p:stCondLst>
                                  <p:childTnLst>
                                    <p:animClr clrSpc="rgb" dir="cw">
                                      <p:cBhvr>
                                        <p:cTn id="133" dur="2000" fill="hold"/>
                                        <p:tgtEl>
                                          <p:spTgt spid="14"/>
                                        </p:tgtEl>
                                        <p:attrNameLst>
                                          <p:attrName>fillcolor</p:attrName>
                                        </p:attrNameLst>
                                      </p:cBhvr>
                                      <p:to>
                                        <a:srgbClr val="FF0000"/>
                                      </p:to>
                                    </p:animClr>
                                    <p:set>
                                      <p:cBhvr>
                                        <p:cTn id="134" dur="2000" fill="hold"/>
                                        <p:tgtEl>
                                          <p:spTgt spid="14"/>
                                        </p:tgtEl>
                                        <p:attrNameLst>
                                          <p:attrName>fill.type</p:attrName>
                                        </p:attrNameLst>
                                      </p:cBhvr>
                                      <p:to>
                                        <p:strVal val="solid"/>
                                      </p:to>
                                    </p:set>
                                    <p:set>
                                      <p:cBhvr>
                                        <p:cTn id="135" dur="2000" fill="hold"/>
                                        <p:tgtEl>
                                          <p:spTgt spid="14"/>
                                        </p:tgtEl>
                                        <p:attrNameLst>
                                          <p:attrName>fill.on</p:attrName>
                                        </p:attrNameLst>
                                      </p:cBhvr>
                                      <p:to>
                                        <p:strVal val="true"/>
                                      </p:to>
                                    </p:set>
                                  </p:childTnLst>
                                </p:cTn>
                              </p:par>
                            </p:childTnLst>
                          </p:cTn>
                        </p:par>
                      </p:childTnLst>
                    </p:cTn>
                  </p:par>
                </p:childTnLst>
              </p:cTn>
              <p:nextCondLst>
                <p:cond evt="onClick" delay="0">
                  <p:tgtEl>
                    <p:spTgt spid="16"/>
                  </p:tgtEl>
                </p:cond>
              </p:nextCondLst>
            </p:seq>
          </p:childTnLst>
        </p:cTn>
      </p:par>
    </p:tnLst>
    <p:bldLst>
      <p:bldP spid="9" grpId="0" animBg="1"/>
      <p:bldP spid="10" grpId="0"/>
      <p:bldP spid="11" grpId="0" animBg="1"/>
      <p:bldP spid="12" grpId="0" animBg="1"/>
      <p:bldP spid="13" grpId="0" animBg="1"/>
      <p:bldP spid="14" grpId="0" animBg="1"/>
      <p:bldP spid="16" grpId="0"/>
      <p:bldP spid="19" grpId="0"/>
      <p:bldP spid="21" grpId="0"/>
      <p:bldP spid="22" grpId="0" animBg="1"/>
      <p:bldP spid="23" grpId="0" animBg="1"/>
      <p:bldP spid="2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AEC9DEF-C941-4CB3-B6C1-6849232DAF98}"/>
              </a:ext>
            </a:extLst>
          </p:cNvPr>
          <p:cNvSpPr>
            <a:spLocks noGrp="1"/>
          </p:cNvSpPr>
          <p:nvPr>
            <p:ph type="title" idx="4294967295"/>
          </p:nvPr>
        </p:nvSpPr>
        <p:spPr>
          <a:xfrm>
            <a:off x="479834" y="408632"/>
            <a:ext cx="10514013" cy="1108075"/>
          </a:xfrm>
        </p:spPr>
        <p:txBody>
          <a:bodyPr>
            <a:normAutofit fontScale="90000"/>
          </a:bodyPr>
          <a:lstStyle/>
          <a:p>
            <a:pPr algn="ctr"/>
            <a:r>
              <a:rPr lang="en-US" b="1" dirty="0">
                <a:latin typeface="UTM Avo" panose="02040603050506020204" pitchFamily="18" charset="0"/>
                <a:cs typeface="Times New Roman" pitchFamily="18" charset="0"/>
              </a:rPr>
              <a:t/>
            </a:r>
            <a:br>
              <a:rPr lang="en-US" b="1" dirty="0">
                <a:latin typeface="UTM Avo" panose="02040603050506020204" pitchFamily="18" charset="0"/>
                <a:cs typeface="Times New Roman" pitchFamily="18" charset="0"/>
              </a:rPr>
            </a:br>
            <a:r>
              <a:rPr lang="en-US" b="1" dirty="0">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Bài</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đọc</a:t>
            </a:r>
            <a:r>
              <a:rPr lang="en-US" b="1" dirty="0">
                <a:solidFill>
                  <a:srgbClr val="FF0000"/>
                </a:solidFill>
                <a:latin typeface="UTM Avo" panose="02040603050506020204" pitchFamily="18" charset="0"/>
                <a:cs typeface="Times New Roman" pitchFamily="18" charset="0"/>
              </a:rPr>
              <a:t> 2: </a:t>
            </a:r>
            <a:r>
              <a:rPr lang="en-US" b="1" dirty="0" err="1">
                <a:solidFill>
                  <a:srgbClr val="FF0000"/>
                </a:solidFill>
                <a:latin typeface="UTM Avo" panose="02040603050506020204" pitchFamily="18" charset="0"/>
                <a:cs typeface="Times New Roman" pitchFamily="18" charset="0"/>
              </a:rPr>
              <a:t>Sự</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tích</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cây</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vú</a:t>
            </a:r>
            <a:r>
              <a:rPr lang="en-US" b="1" dirty="0">
                <a:solidFill>
                  <a:srgbClr val="FF0000"/>
                </a:solidFill>
                <a:latin typeface="UTM Avo" panose="02040603050506020204" pitchFamily="18" charset="0"/>
                <a:cs typeface="Times New Roman" pitchFamily="18" charset="0"/>
              </a:rPr>
              <a:t> </a:t>
            </a:r>
            <a:r>
              <a:rPr lang="en-US" b="1" dirty="0" err="1">
                <a:solidFill>
                  <a:srgbClr val="FF0000"/>
                </a:solidFill>
                <a:latin typeface="UTM Avo" panose="02040603050506020204" pitchFamily="18" charset="0"/>
                <a:cs typeface="Times New Roman" pitchFamily="18" charset="0"/>
              </a:rPr>
              <a:t>sữa</a:t>
            </a:r>
            <a:endParaRPr lang="en-US" b="1" dirty="0">
              <a:solidFill>
                <a:srgbClr val="FF0000"/>
              </a:solidFill>
              <a:latin typeface="UTM Avo" panose="02040603050506020204" pitchFamily="18" charset="0"/>
              <a:cs typeface="Times New Roman" pitchFamily="18" charset="0"/>
            </a:endParaRPr>
          </a:p>
        </p:txBody>
      </p:sp>
      <p:pic>
        <p:nvPicPr>
          <p:cNvPr id="6" name="Picture 5">
            <a:extLst>
              <a:ext uri="{FF2B5EF4-FFF2-40B4-BE49-F238E27FC236}">
                <a16:creationId xmlns:a16="http://schemas.microsoft.com/office/drawing/2014/main" id="{0471B431-8068-45C1-BCF2-E6B51E727C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23" y="1900198"/>
            <a:ext cx="9404136" cy="4285818"/>
          </a:xfrm>
          <a:prstGeom prst="rect">
            <a:avLst/>
          </a:prstGeom>
        </p:spPr>
      </p:pic>
    </p:spTree>
    <p:extLst>
      <p:ext uri="{BB962C8B-B14F-4D97-AF65-F5344CB8AC3E}">
        <p14:creationId xmlns:p14="http://schemas.microsoft.com/office/powerpoint/2010/main" val="28316720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0A7608F-3A7E-43FF-975B-5B6290F206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 y="2881"/>
            <a:ext cx="12184616" cy="6852237"/>
          </a:xfrm>
          <a:prstGeom prst="rect">
            <a:avLst/>
          </a:prstGeom>
        </p:spPr>
      </p:pic>
      <p:sp>
        <p:nvSpPr>
          <p:cNvPr id="2" name="Rectangle 1"/>
          <p:cNvSpPr/>
          <p:nvPr/>
        </p:nvSpPr>
        <p:spPr>
          <a:xfrm>
            <a:off x="3882728" y="462103"/>
            <a:ext cx="4023858" cy="584775"/>
          </a:xfrm>
          <a:prstGeom prst="rect">
            <a:avLst/>
          </a:prstGeom>
        </p:spPr>
        <p:txBody>
          <a:bodyPr wrap="none">
            <a:spAutoFit/>
          </a:bodyPr>
          <a:lstStyle/>
          <a:p>
            <a:r>
              <a:rPr lang="en-US" sz="3200" b="1" dirty="0" err="1">
                <a:solidFill>
                  <a:srgbClr val="FF0000"/>
                </a:solidFill>
                <a:cs typeface="Times New Roman" panose="02020603050405020304" pitchFamily="18" charset="0"/>
              </a:rPr>
              <a:t>Sự</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tích</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cây</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vú</a:t>
            </a:r>
            <a:r>
              <a:rPr lang="en-US" sz="3200" b="1" dirty="0">
                <a:solidFill>
                  <a:srgbClr val="FF0000"/>
                </a:solidFill>
                <a:cs typeface="Times New Roman" panose="02020603050405020304" pitchFamily="18" charset="0"/>
              </a:rPr>
              <a:t> </a:t>
            </a:r>
            <a:r>
              <a:rPr lang="en-US" sz="3200" b="1" dirty="0" err="1">
                <a:solidFill>
                  <a:srgbClr val="FF0000"/>
                </a:solidFill>
                <a:cs typeface="Times New Roman" panose="02020603050405020304" pitchFamily="18" charset="0"/>
              </a:rPr>
              <a:t>sữa</a:t>
            </a:r>
            <a:endParaRPr lang="vi-VN" sz="3200" b="1" dirty="0">
              <a:solidFill>
                <a:srgbClr val="FF0000"/>
              </a:solidFill>
              <a:cs typeface="Times New Roman" panose="02020603050405020304" pitchFamily="18" charset="0"/>
            </a:endParaRPr>
          </a:p>
        </p:txBody>
      </p:sp>
      <p:sp>
        <p:nvSpPr>
          <p:cNvPr id="3" name="Rectangle 2"/>
          <p:cNvSpPr/>
          <p:nvPr/>
        </p:nvSpPr>
        <p:spPr>
          <a:xfrm>
            <a:off x="455143" y="1001113"/>
            <a:ext cx="11280126" cy="5755422"/>
          </a:xfrm>
          <a:prstGeom prst="rect">
            <a:avLst/>
          </a:prstGeom>
        </p:spPr>
        <p:txBody>
          <a:bodyPr wrap="square">
            <a:spAutoFit/>
          </a:bodyPr>
          <a:lstStyle/>
          <a:p>
            <a:r>
              <a:rPr lang="vi-VN" sz="2300" dirty="0">
                <a:cs typeface="Times New Roman" pitchFamily="18" charset="0"/>
              </a:rPr>
              <a:t>    1. Ngày xưa, có một cậu bé ham chơi. Một lần, bị mẹ mắng, cậu vùng vằng bỏ đi. Cậu la cà khắp nơi, chẳng nghĩ đến mẹ ở nhà mỏi mắt chờ mong.</a:t>
            </a:r>
          </a:p>
          <a:p>
            <a:r>
              <a:rPr lang="vi-VN" sz="2300" dirty="0">
                <a:cs typeface="Times New Roman" pitchFamily="18" charset="0"/>
              </a:rPr>
              <a:t>     2. Một hôm, vừa đi vừa rét, cậu mới tìm đường về nhà. </a:t>
            </a:r>
          </a:p>
          <a:p>
            <a:r>
              <a:rPr lang="vi-VN" sz="2300" dirty="0">
                <a:cs typeface="Times New Roman" pitchFamily="18" charset="0"/>
              </a:rPr>
              <a:t>     Ở nhà, cảnh vật vẫn như xưa, nhưng không thấy mẹ đâu. Cậu khản tiếng gọi mẹ, rồi ôm lấy một cây xanh trong vườn mà khóc. Cây xanh bỗng run rẩy. Từ các cành lá, những đài hoa bé tí trổ ra, nở trắng như mây. Hoa tàn, quả xuất hiện, lớn nhanh, da căng mịn, Xanh óng ánh, rồi chín. Một quả rơi vào lòng cậu.</a:t>
            </a:r>
          </a:p>
          <a:p>
            <a:r>
              <a:rPr lang="vi-VN" sz="2300" dirty="0">
                <a:cs typeface="Times New Roman" pitchFamily="18" charset="0"/>
              </a:rPr>
              <a:t>      3. Môi cậu vừa chạm vào, một dòng sữa trắng trào ra, ngọt như sữa mẹ.</a:t>
            </a:r>
          </a:p>
          <a:p>
            <a:r>
              <a:rPr lang="vi-VN" sz="2300" dirty="0">
                <a:cs typeface="Times New Roman" pitchFamily="18" charset="0"/>
              </a:rPr>
              <a:t>      Cậu nhìn lên tán lá. Lá một mặt xanh bóng</a:t>
            </a:r>
            <a:r>
              <a:rPr lang="en-US" sz="2300" dirty="0">
                <a:cs typeface="Times New Roman" pitchFamily="18" charset="0"/>
              </a:rPr>
              <a:t>,</a:t>
            </a:r>
            <a:r>
              <a:rPr lang="vi-VN" sz="2300" dirty="0">
                <a:cs typeface="Times New Roman" pitchFamily="18" charset="0"/>
              </a:rPr>
              <a:t> mặt kia đỏ hoe như mắt mẹ khóc chờ con. Cậu bé oà khóc. Cây xoà cành ôm cậu, như tay mẹ âu yếm vỗ về.</a:t>
            </a:r>
          </a:p>
          <a:p>
            <a:r>
              <a:rPr lang="vi-VN" sz="2300" dirty="0">
                <a:cs typeface="Times New Roman" pitchFamily="18" charset="0"/>
              </a:rPr>
              <a:t>      Trái cây thơm ngon ở vườn nhà cậu bé, ai cũng thích. Họ đem hạt gieo trồng khắp nơi và gọi đó là cây vú sữa.</a:t>
            </a:r>
          </a:p>
          <a:p>
            <a:pPr algn="r"/>
            <a:r>
              <a:rPr lang="vi-VN" sz="2300" dirty="0">
                <a:cs typeface="Times New Roman" pitchFamily="18" charset="0"/>
              </a:rPr>
              <a:t>Theo Ngọc Châu</a:t>
            </a:r>
          </a:p>
        </p:txBody>
      </p:sp>
    </p:spTree>
    <p:extLst>
      <p:ext uri="{BB962C8B-B14F-4D97-AF65-F5344CB8AC3E}">
        <p14:creationId xmlns:p14="http://schemas.microsoft.com/office/powerpoint/2010/main" val="1870104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6" presetClass="entr" presetSubtype="32"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E9FD2775-7754-4701-99DB-64791898A5ED"/>
  <p:tag name="ISPRING_SCORM_RATE_SLIDES" val="1"/>
  <p:tag name="ISPRINGONLINEFOLDERID" val="0"/>
  <p:tag name="ISPRINGONLINEFOLDERPATH" val="Content List"/>
  <p:tag name="ISPRINGCLOUDFOLDERID" val="0"/>
  <p:tag name="ISPRINGCLOUDFOLDERPATH" val="Repository"/>
  <p:tag name="ISPRING_PLAYERS_CUSTOMIZATION" val="UEsDBBQAAgAIAJCuo0gOaiROYgQAAAURAAAdAAAAdW5pdmVyc2FsL2NvbW1vbl9tZXNzYWdlcy5sbmetWG1v2zYQ/l6g/4EQUGADtrQd0KIYEge0xNhEZMmV6DjZMAiMxNhEKDHVi9vs037Nfth+yY6UncR9gaQkgG2YlO+54909d0cfHn/JFdqIspK6OHLeHrxxkChSnclideQs2MmvHxxU1bzIuNKFOHIK7aDj0csXh4oXq4avBHx/+QKhw1xUFSyrkVndr5HMjpz5OHHD2RwHF4kfTsJkTCfOyNX5DS9uka9X+qff3n/48vbd+58PX2/l+sDEM+z7+0DIIr170wMoYFHoJ4BG/CQg58wZmc9hcuGC+TQgzmj7ZZj0PCJnzsh8dsotoogELIl96pGExkkQMusLnzDiOaML3aA13whUa7SR4jOq1wLiWMtSoErJzD5INWwUjehS5oUzTIMkIjGLqMtoGDijWJfl7S8Wljf1WpegrkKZrPilEpnVCRljn9+UogLVvIaMQvCq1xJ+qXMui4NO1RFe0mCSsDD044QE3m7HGZEiQ17JjZqBKBGOSQQAJa9E+QjZxGaZFUdYqWEIUzqZ+vBmxoSpXK0VvOuhdswJxGAuii4pyBESQXbF8TKMPOM0UIU4uuFV9VmX2V5+PAxUFzAN3BBS0GUPwJnB2AFDjCXUjbIUad0FNiNxjCckGYfnkMjAu3CIRHgKdDsdInFBYqAIibtkAnxGJ9gkvKHYLv93/Eq5SWd1i3iagpxx30bqpoId41JggWVadTBMTUw+LiBsFPs/oHGLCt61q5XcCLCjzETZqQgqi0s8k0UfF/SP5ARTn3gJpJUXLhNmS57RmPNbVOga8WzDi1SgS5HyBnL9Fp5lMrPPTJyt/k+N/BvxeltVXm0LUuCR81dD7dmrYd8xq6nAproW+U3dpdo4bGv+Y6wwOf1DE/oc/XH6Y5cEOKLh80Smknmj2qr75PjcWTY0Rp1GPNFT/aP13JbEbW0dUyhYY6n7SxDopqZ/QANU/aVocAKK5m2JhhpOi6sBOoNwCxBo9FiMM3DVngln4MIB8ksyjimD2WgpLitZd44dlo1tgL4f2hTmPCVqcU/GS3GlYcJRgm/a6QO6kI10Z0AfDDd7rYJR5oPJAQCu2uQBSCVzsD/rgbmYkZ0H2gK/d5KlblRmyavktS3y4NsmF9+OTVelzu2u4tUuedsmc/wUK9rDRa3S+YD2f8e/3vF5QL/HRykmOHKniYsDl5hB33BV9RQCChhX+CxOfDw24sCFnNfpGprplW6KrCdQO6t75AQD2PbMseBluv7vn397YnxlSbuLtru/DwIBYpsqSO7A/gx0Laq/ukAYHu/L2UUfqe3dZifX86rDKGThs9wheNtacp3D1kG3XkjybdAwY9idzoAHsU173ZQwug1BmOHoFGqZncKd0YyX11AImdZqEIp1tUnAepj2++tlUytZiCGyT2sl5sCMzhPsefauDeRTMr1ue2YGN4p0e+lWcOnuC+ZOcQB19is8kcl6IKBtTbsqBERv1/c033zbqe5Wlf3D4vD1g/8v/gdQSwMEFAACAAgAkK6jSAh+CyMpAwAAhgwAACcAAAB1bml2ZXJzYWwvZmxhc2hfcHVibGlzaGluZ19zZXR0aW5ncy54bWzVV91u2jAUvucpLE+9LGk7unYooaoKaNVaQIVt7VVlYkOsOnYW21B6tafZg+1JdhwDBbXr0h+kTQgRn5/v/J+Y8Og2FWjCcs2VjPBudQcjJmNFuRxH+MugvX2IkTZEUiKUZBGWCqOjRiXM7FBwnfSZMSCqEcBIXc9MhBNjsnoQTKfTKtdZ7rhKWAP4uhqrNMhyppk0LA8yQWbwY2YZ03iOUAIAvqmSc7VGpYJQ6JHOFbWCIU7Bc8ldUES0BdEJDrzYkMQ341xZSU+UUDnKx8MIvzs8dp+FjIdq8pRJlxPdAKIjmzqhlDsviOjzO4YSxscJuHtQw2jKqUkivFdzKCAdPEQpsH3oxKGcKMiBNHP4lBlCiSH+6O0Zdmv0guBJdCZJyuMBcJCLP8LNwfWnq17r4uy08/l60O2eDU573olCJ1jHCYN1QyE4pGwes6WdkBhD4gT8Bp0REZqFwSppITZScs05d0ZDJSD3hRa0UTpktENStlKN/g2XbZDcxWgEgYhZhI9zTgRG3BDB46WytkNtuCmq3l6VRIAF7cnQeR/fm/fZiROSa7bq1oKjXc7jxjdlBUUzZZHgNwwZhSB+m8JTwtBqcdAoV2lBhfYxSAsOFiecTRk9KnI6B/yToSswkVrQhF7NBDPewnfL79CQjVQOuIxMoLOBzrXHrz4LOCNa34OShY9b/bPTZuv6tNNsXW65AAmdEBk/ExwKztLMbASfzJBUZqEH6YiJ1awoCuW04JWJrfryMmieWuHL/NbFWIHeYEk2Y+U5hfmrB6XNJmRSDKIbrgIaRpBDSTwmMGJYF1xaVhYwJhIpKWaIxLDWtBvrCVdWA8UPsIfWL/fQ6yMui9MYVhtYzCnLS0Hu7O69r+1/ODj8WK8Gv3783H5Sab7we4I4c37jnzy58pdr/+E2DAO3pR9f2ia3/+bO7l20vpbJa6d1OShV0la/FFy3jFT3cxmpC/+S6a28YEq5AEtp7IcM1pLgKTeMvmWLvaBNXvVu9z22mTbZYMyvGY3/JmR/Wl4T1+6FYfDoxdVxUi55ColwK3F5223s13bgpvkoq1IBtPX/Do3Kb1BLAwQUAAIACACQrqNItfwJZLoCAABVCgAAIQAAAHVuaXZlcnNhbC9mbGFzaF9za2luX3NldHRpbmdzLnhtbJVWbW/iMAz+fr8Ccd/p7pWd1CExxkmTdrfpNu172po2Ik2qJGXHv784TdYEKPSwJhH7eWzHsc1StaV88WEySXPBhHwGrSkvFWq8bkKLm2nWai34LBdcA9czLmRN2HTx8af9pIlFXmKJHcixnA3JoQ8zt58xFBfj2xxliJCLuiF8/yBKMctIvi2laHlxMbVq34BklG8N8urHfLUeDMCo0vca6iin9TXKOEojQSnAlL6vUS6yGMmA+UhX9jOS04c6f/sD2o4qqi1t+QlliNaQEuIiXy9RhvHceI9fZY5ynqDhrzbQL59RBqGM7EHGzu++ogwyRNM2/9MjjRQlFjTmnH/Edw4TpDDjh1ldoVwk4IUw0MVXcOWxd70LQO5rOPcpjqsU7AnrerAQ8NEzBgstW0gTf+psqhJvj6028wGLDWHKAEJVD3oyST+RVnk3sa7H/YE3yovQl9P0kFfB2hpWXcKBu1jf41erW7srQqfvuiBDCTunDFLslT3yt6nrETJQ9shnRgt45Gx/nMGhqSP5R74l7jnP199YgRNzLJzVn7wVIz3g6KogVafwmFoUsFCYzgutAd8tTayuSyk5yinlZEdLoqngvxCX7e1lVJocGFyvne6sVFPN4FTD2RzNmg7LZc9xPzpr3JDdz0J/ue480WaL30yJ1iSvavOzpKYTxzNjYgozTU4zcE8aOMh7vhEBx8YeItVEbkG+CMHGhuFCgxrrXnTDNQRPk6AGaXK6yqlzcqr8vK0zkGvzahSUr3Ks7IAVLStm/vQrhTcoDhgD1o6qK+OPE/rel4HCNQEQmVe+a7tDZ6lbpimDHfjhDxT2ykN3S5Xp0qGGW+oH2Oiw5ZxmVE+6XdH3SrxDAv0J/KtJK3J8YBnR9ppkyt4smny/hvtcosXs1xk2X7jJ7Nn1UuTY2I8raJT47+Q/UEsDBBQAAgAIAJCuo0gqlg9n/gIAAJcLAAAmAAAAdW5pdmVyc2FsL2h0bWxfcHVibGlzaGluZ19zZXR0aW5ncy54bWzNlm9PGjEYwN/zKZouvpRT56YjdxgjGIlOiLBNX5lyLVxjr721PfB8tU+zD7ZPsqdXQIiOnUaWhRDo0z6/51/7tOHRfSrQhGnDlYzwbn0HIyZjRbkcR/jL4HT7ECNjiaREKMkiLBVGR81amOVDwU3SZ9bCUoMAI00jsxFOrM0aQTCdTuvcZNrNKpFb4Jt6rNIg08wwaZkOMkEK+LFFxgyeESoA4JsqOVNr1moIhZ70WdFcMMQpeC65C4qIM5sKHPhVQxLfjbXKJT1RQmmkx8MIvzs8dp/5Gk9q8ZRJlxLTBKET2wahlDsniOjzB4YSxscJeHuwj9GUU5tEeG/fUWB18JRSsn3kxFFOFKRA2hk+ZZZQYokfenuW3VszF3gRLSRJeTyAGeTCj3BrcHt202tfXXQuz28H3e7FoNPzTpQ6wSonDFYNheCQynXMFnZCYi2JE/AbdEZEGBYGy6L5spGSK865MRoqAakvtTAagaeiiPCx5kRgxC0RPF7MWqLHzJ5yATE43d36SFr8CPTxxgnRhi0bms8Yl8W4+U3lgqJC5UjwO4asQhBRnsK/hKHldKORVmkpFcRYZASnDE04mzJ6VGZpBvyToRswkeagCZsvE8x6C99z/oCGbKQ0cBmZwFYFOTeeX38ROCPGPELJ3Met/kWn1b7tXLba11suQEInRMYvhEMJWZrZjfBJgaSycz1IR0xyw8qiUE7LuSqx1V9fBsPTXPgyv3UxltAbLMlmrLykMH/1oLLZhEzKg+gOV4mGI8ihJJ4JEzEcdy5zVhUYE4mUFAUiMTQq4471hKvcgMQfYI82r/fQ6yMuy9EYbg6wqCnTlZA7u3vv9z98PDj81KgHv3783F6rNGvhPUGcOd/DT9Y28UUjf9oNw8D1zufbsNX5v+rCvav21yqZumxfDyoVqd2vhOtWWdU9r7Lqyl8bvaUro5IL0GbG/thAoxE85ZbRt9w0ryj8+vvXb4s3KvwGo1i7ff/fIPxo8dxaeV+FwbMPwBrIVx/TzdpvUEsDBBQAAgAIAJCuo0hocVKRmgEAAB8GAAAfAAAAdW5pdmVyc2FsL2h0bWxfc2tpbl9zZXR0aW5ncy5qc42UTW/CMAyG7/wKlF0nxD5hu6HBpEkcJo3btEMoplSkSZWkHR3iv68OX03qjsUX8vLkdewq3na61WIR6z53t+6327/7e6cBalbncO3rokVPUWdGJAuYJSmIRAILkOJ49CTvzgRlzKQznZcfaGtqfkzhP0suTB3PCAtNaIY6XBDgN6FtqMM/J7FTq2tfU63R89xaJXuRkhak7UmlU+4YdvXqVr3EAFYF6AvokkfgmQ7caiPPjg8DjDoXqTTjspyqWPXmPFrHWuVy0ZZ/VWagq0++3gP9p8HLxLMTibFvFtIw8WSI0U5mGoyBQ97HCQYJCz4HUfPtu/UH6hk3CwroIjGJPdKjG4w6nfEYGl0ajjB8TFZejW4OMJqchY3dE3e3GB4heAm6YTW+x/BAleXZPz5gplWMHWmgzZ6fUKH4IpHxIXUfg+Twsmjb1r1zoe76Y+Y9IRU8oRX1/NK22RGChgCtN5aOeU2Qd0rZCUqURA5FaNS0Kug5YsM5gvvPLuPW8miVVuOhGo5VG7heg54pJarbf126Z5irs/sFUEsDBBQAAgAIAJCuo0g9PC/RwQAAAOUBAAAaAAAAdW5pdmVyc2FsL2kxOG5fcHJlc2V0cy54bWydkbEKwjAQhvc+RbjdxG6lJHUT3Bx0lpqmGmkvJZdaH9+UinSRgEMg//F9PyQnd6++Y0/jyTpUkPMtMIPaNRZvCs6n/aYARqHGpu4cGgXogO2qTNq8wKM3ZAKxWIGk4B7CUAoxTRO3NPjYQK4bQywmrl0v4ukditkUw6LC4pb2L/szgyrLGJPX0XbhgFW8x7QgjLxWMDsXjdxi60D8AhqTAEyqwVACaH0CeAwJwI8rQIrvm+ekRwrxo2KQYrWeKnsDUEsDBBQAAgAIAJCuo0izv7NQbQAAAHIAAAAcAAAAdW5pdmVyc2FsL2xvY2FsX3NldHRpbmdzLnhtbA3MPQ6DMAxA4Z1TWJ7K0L+NgcDGWFUqPYAVLITk2CixqnJ7sr3h0+vHfxL4cS6bacDn7YHAGm3ZdA34nadrh1CcdCEx5YBqCOPQ9GKR5MPuFRbYhQ7OM6cazi9KVb4zF1Ynr2e4RNuPFu9DcwJ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K6jSIyYS/o+CAAAjyAAACkAAAB1bml2ZXJzYWwvc2tpbl9jdXN0b21pemF0aW9uX3NldHRpbmdzLnhtbLVa627iShL+v0/RYnWks9IqXMwtK4aVL01iDTEc7CQzu1qhBneCFdvNsRtmOOLHPs0+2D7JVrftYBMgdmYWT6JxddVX1XXrCxnEL16ob2LOAu8Pwj0W2pRzL3yOh39CaLBkPoumEY0pj+sHyqMXuuybGT4xQQNqzEnoksjVxWg8bKCR/KB+T+0bfXhra+0W6rVxC/eRgTs6jF0rxrWiw5jRauqD+hFEghvRJQ35adRBvTD6VsAMYxpxM3Tp96FS5M4PFWdwExHXA7542G2LZ59p3Rtt8aB2s9Pr4H1LVRSli/SO0TQa+17vuqc2EW60Ow1lr/VbSktBzU6ned3dN3utjgJvo+suoLTxdRe1e+12y9i3cAukkapqRkvf95TrZlMFbbh/re9HI63XaKBms6m0jX2nq4y0BgJuBTBUpS8cqBiKpnT3qqY2+woa6SNt1N5jA3f1Duq3cLfR2Lc1TWk0Ds49zC7vrgO19HQyd74DeDIEJ0dFbtVPJNdguYkiYHZosPYJpygkAf1UkzkZcpmx6NclW+/+UksTVCZzxp7ZVaQmRCALsOEJrEFdjmRs0q58YeTpyHM/1RYbzll4tWQhB6irkEUB8WvDPye5k86sjCTb0qiK3BNZ0oO6nvyUFUt1QT7Dc0loyYI1CXdj9syuFmT58hyxTeiWMnO1W9PI98IX4G5c93R8UZHvxdzkNCjYh/viKS+2hnjGVJjXxeIpJemTBfUzjQ35qSB3UPm+R45Et17scSmqNsVzSXRNnmkxAH1VPJdlQtBSjFpPPO8LcfqdA7siyr91kd0nOxoVlSTt8qIUW2/WVfNpHbFn4eyi3PuBfpXzGXSf8FlY2BBPKSExQaGwVJRSt8n5G0eM6etxLxkEoAWCm28uKUlCTrW5PrmbqtbX+XhyM5lr5k1tqCdViURZ/trq9r83O13oXKlcSST7Th2Pi1hIgnUa5bAsZzYZzwEQj+cW/uLUhuJ3ZdHJvTM2LVwbpv+pDDCd4YfaUPwuI3o/m2HLmdtj08Bz055bE0f6ZYwdbNSGX9kGrciWIs7Q1qPfEF9RBO3ZiyiKfc+VA6Jle+GGltBnTO5U05rPsO3MTN0xJ1ZtaLMo2v1VIpMNX0HyrEiMXC8mC5+6Ui2kiBxf51co+MdXHnCygHjhVRntM/XRtG7mzmQytufYMjJKbYhDFxkREZqqA81UG88AIyKwjn9MfC6zTyIg1fcrg9yaN7dj+HGEIbfe88qHH/4Ba6YYQjKlYQlBSBw8g6yz7cfJzBA+BIWIoDWJ428scgtJkw9dCWzT0ieQmrqTw3cETIYNgffCJaQOXfISeHfYttUbPNcmXyDHoTYnFYUmn6EkP1cU+optqCFslxCz1AfzRhUVIcowK5CsBpdE5Lu/Q2S5BDnhza3HNjFQhIehTGQ1xleVNdn4t3sIpKmOz1R7AgzOlm/P3paCKZELy1wJXdCGdGyI7Prt3vzHfKSaY2zMId2MyePckV1SKA3IDoWMI+JuSbikaEGXZAOVsIMx13PlmIi8NOH3jfcHIjztP7+krcsy8JdfPmBSoeGdsAz2y6AMtilr/p524bZ0Bh80ROT6WSvKOODDJtg6ttSZOfk5IYq9YOMnXfpnBOrVuKrBeteOH/dX+bD9H4yxkxasmdDRNI9VEsKwEoslBxZPv5KgaY1AXXpYhIYvTqiVAKxJimEx9AMwD+C5giEP4NFqEI9Ys00HNluPdCFOHyWEZa0mUTsdb3FG9Ckc0F9LdUGfGOyXfEq2yUYG1i4Z/jJRzm2VCkuLYzpjMNwCzOckqQDV9wJxhioHe3+HM1ckq0FhPo9s47uyun3vRa4I4OdNQN/uw54iFkiqT+Isr5NF6e8/aEgyxVmid1ptA/FaoKVjlavPH4qYjdWZfjvXVUvH4kQh6tkvLwfVIXwyduz5WNUEApRJQPhyBavwkzjnlcdKTgQGHqmAl07epiRarv777/+UhzmyJ6GilPq3qjhQ/KJr4le8f1qM0/hfJXAcVSuKypeSgumBKhMtf75yTEjQn3JkIcmyFLBAXHGVUg0lkIZRdRxVv72DKrFlUbBNBHvBiiB36uwzND65168N70j0Ao3TYcyvCiQ9L3KTV7bhcMTdcN8LaUXxH16JxOQdczpXDUOe/aFGfW/5kiy/Lhxg0ms+5LPnKnj6rWpBdz6CpK7Hq2PKxS3rWtASkvdDQ9ieXOteCYcLFZ9AD+eF+5mQR8yfiputt1e5wCAu4iCNhzwSR/rsLc8Rr9i3NHbDJ+LHwJYnHbNOwYap2CymkEXaMfdM1I6bx00px4wPzId1QU+mk4Mu0o+ldF2TN795Ba+0N5bDMSsdypl+IB7zW/Q7f8OfIx7z22JNmcC57q1Nx0N50ew6TiNRnl4mdsBDQ9mlUp7srcgjLBiLa9k4N5GUUOQMmEuHcm10vICm5SxoeYPrZywehK/blzshs9jJacfia4fCwCF965fzd8A97tPzyS3nASWYd7V8P1UBKc+pEki+Pjh2RkJFfLemn2pwECHLlej0cQ2lGJ9qwp3JNzTn5NZZPxPtLCcprbksGsh+Ltt5JZWh6OLVVLGk2C8LDepv/DSoX4rQIIU9H8BwEyxohCEHPOhyaYSKxDz7KrsKe5A70iO5M6N5AL4C7BDOSFkl5AiFxJLbqqxakpf8OOwtuefTLc1aVY6Qc87l+Q9iqI7Lya3yMX3i+fROKZWrIO11h1ws9sAc/ayUPJHllRyNVCw6ThaxnP2JbpUtPgcbTyxHWZsW6Z7v0IwfRb1+QhXwnvP+oJ5fZqFHvfmW9ZgGooB39m8O/gdQSwMEFAACAAgAkK6jSCqKN+aHEQAA8GEAABcAAAB1bml2ZXJzYWwvdW5pdmVyc2FsLnBuZ+3d+VeS2f8AcEszJ2eizcwsbZq0xQXUGjMXWmzSkXKd1FLR1GwzNTMUWVKnsUUldcpdmlzaJW3S3MAlJdSgCZXSlAqFEJUQkR0+9J2az4x+5g/4nvNwDni49znPva/73NUf3lzyOrDvm0WrF2lpaX3j7ubqo6WlA9PS0o7T09WkqHZb7tP8mRfvs2+3VhV1DVfzRSdq1/5dWlrVOH1F2ALN969i3QLjtbQWt396zyPH3I7Q0gq74O66yy8xZGIIfuVBpJIsUOajtJzPH9AGteV+tHya9SNk04+uznrL59ssmXgGKf/ouv5F2jL9+Xt0Lnl5KrRTkJWBFJlobZNiSH7uQT2fdujRUcI2JuOX/fUcWml9FaOnNIlP6yE+LlBIpume9vxm8TC7BDFcL5Gyi2Jk3K9XhZ6fp/v3j7c/rF6lLDvkti2bizvMgrpI3qYZS7uuuNw01P4a0qL194/7Nl7REYoneuamWEV1wM2Vtv/MhrTsTNbucxsjP6BB1U3KsPt3YCb7MiNmlXcjPeWEWd0Y72xQIk4fQZss+Gf2+ZRI7b4fTyuVfKwhDFY1p7rnU8Df+FnUV1ha5ZlFjWTMzv8QuRPivcTAVXd2Rr7REliTd2LZnPvNay1n/PwsogdtN0tz1fghxHvpT3Nv9RBCuZezjNMzt+yWNte9fkuNZpfR0lbuv9R355D97Batn6e/3MB7b8ScOunnNm3ZHEfNmG0P0bWE+bkaZM++XpOMNLBZ0AsgAASAABAAAkAACAABIAAEgAAQAAJAAAgAASAABIAAEAACQAAIAAEgAASAABAAAkAACAABIAAEgAAQAAJAAAgAASAABIAAEAACQAAIAAEgAASAABAAAkAACAABIAAEgAAQAAJAAAgAASAABIAAEAACQAAIAAEgAASAABAA4v8RIkXaNvKI5jIo+R/RAs+nqO1ju8MS0+bG0dM9bb8uP+BVwCqb2WEBW3rOh77PbDNeMCeioJ750YNHD85OhcT+e/v+W/I12ObIOXV9dh5MmWc+v2zn3RezylirKTr1Umib1uwq+QucYS7SkdznHuDm35OmKBvtcU5Tz9gpC0221+NFZ/q6/cFRzU1rx/IY3qP/LNDaHqJEzayA5gXLbfs4jSJhHUkZPe0Q06wSbWVxGSrMLUkiWVUMDclHSd6lF5mqJeSNhm7WjU3IJN7oTFa7qck/YynCtflE+SRFVaH+dtdNF84DRjTlnDO1Hu1CYgedgFSzRfAdeGk7K3TqTTyt5CdLo/TDYARy+0kT9QXDkFe9tG04ebupKlZIdeSjJuLgaFHfczBGcOUKnuYiH7/LecwWC7d3Y5c0CTqN4SVKPlYtH6RikGBRYiP10eSpN0yoWkobNAE3M4J/qHovDkAGmqCn/3geSeD8VlqFLDi6t3Zc/sJROE3N//L0c1JkHtO+ykWXtnmHcuNKk9gFHTQzXtz1Ulq9S9PkzN30ZXEQB8bqn8Din0jVjI3ViKEERsfG7pOl4mbxsPwx+d4rH1IIvphBi8EIiwzVjWxpUnG7WuveI4KXT5SqmY/mv1cz6g9KViG8QY3yyUZEZxWyAVmMHEA2xYFHb65/qgcWqfMmTxVlC2rWTiUHzdT08g4R9gS6XG8OB9PvP1uMPRxQw333V4Wpr3cqR4dYOCgmPLz14hoPxNkqm4iJ7mAE6hoz57vF5ifhL3xRTWZOlHbe8h7ZyBMVYj/kTiSl1jP/pDdEuSHhvlZOXgdrUpzO0PuWpTgR7J1drkrW+UXw8HJ4gr+IaVDfWZL51taE4JTR4b3gIvf9iDFT0tn/wbb0XF42GotDru28ya3JqwjhvJMGtI7suH6cfCg7ST7An+iud7D/3K+2m2mLmq08BfG99zAF16mKu1iSLwqTwPDgPJx5l0opZX6VhOK2DbR442NppJHwQbPA/CCmqSWrO6hS7BX2myrZpGbLhgzRvguEpXu3pMLwmMTbXjbwKxlmf1TZU4N/mFE6j4ktbnmAuy9u8QAzBxBbBk34n2oSkL12akfyAC/58Ll+auGXDm7nxRx8vwJaDe3s/n26NjaDKewt5QzwOTVnD4piWyNoobaLEdGQO6RWPBZ7RbqgbyM3vOMhe8qJGoaFnGpsXApjC0JXw2oXXK9Pj8aRVmw4Z2QEphNJ5IG8SO6o49PBhOblziOR07+nNzs7QDnkz2Ph1rEbRCeWOZaZIyW/9kDEBpvmMbnMW8StUVzLfqcgSH1laM1Esm+G/t2rPiBDjyoxqMBX37wxQ8+cp349tY0/7UQVEUscYjjPP98Q8bJlv8r81uDNpy8DmdyrcSUkrJJO8eBUT8e2jqxOdUdvplbx432qy4mGXYUxeg1nC0xKlWF+8IN2mX50fpgPyUXJwFUy2yOQVJGZHx0rPYYC5coeC5RenSz4jDPM2u7MB371TGQ1hKJITI4P+WsaPG6cOPGYMYDanBUja1CCA+FYpSjtJmWtvnnRa9zx4w3jYekr7oQ37TksNHPIU8Y/EF1KWpArIIz0qk/Lb6XjBDUIbGkC1cCmU1xWgHH368hpyFt06LsTmedtlZUE+q07HLvM9QY7Kj3tQJvoQritbduBqWQYicsrzBvtTaWYqj6mP8C29MnTg/kLG4pmZPiZhdGTZOXnKRetm6UkbDWZSuLa4M9RXtlg+b6o4XTVycJUSop+ruznxAbXV7pnGXmHMsAdd9I9sdbOpAr7+SC4OusJtYE4UoHJ2mlLJazvSAyw2tdJ8NQUe3EzS1CJsH//g/P93V2R6vnPX+ad6uu+rjJhFRH7u5vZkfWWA2tObEniBPJ7hzHyiSunGya4OrkiIqjZ3pN///NC9jbomzVTnnoM+JvnWNWYP0k2Fk6XPUmSfTSEo+KEvb6e0RiVEM+cEfBqOb6kGYWQBkddaJWohbgkXlJf+xg2F1fGi8ubtEBjRBKRZk7Yjh4Q2PbzvEkhBHoVo84khOMPwpeGK5HOTJlItiaUQecnr2SNOo/IC/TMF+rmml01mQQZ6bocVmYRhwUYGfcWPLOH3f1IFtP6dPDXus1/BdK11YxVi5mvtFnH2XABRJXsmibLT2Dg7Jko4T1mMoPVC1/cz9/mMlmivpLDJ6lVHblZq7KbrD1ijCnCQjx561u/p7dNWYxOeOLp5BKe1A9211S0A8eoe++uXMWpFnqpxeeDecLHBBqRSXOFLIWttBh5aVySLtc+SWmJ5D+zTiZvyn/4OKK73Sjs8/p3J6VuGMm7EWCrSj2NWgY9uITuOb4PUoBZBo9jaSY+otVZGP7oILkdq+TBwSbYhuHbHF/olsL7mfPo5MPI5FecpCwcgycy9iRZ5AfNKMj0Xl7wHxE6ZUmrVnMcm9PQIZNS+q+ZFcICaJCmPke2brbF8UHVe1IpAb/2qBGDwojMbX+F/a1LuSfxj6u9kFUtu43bVbcgVyaCqgS4ugfW1zXXB8NYbh25Mm/4+xrPDQFTJJqwWLWAc9FVrpMrayY7ZO3tqh19Vp3q/jpgh2mr67pL2eW3nTB8aHntECm07Wex/l9jLGHVq416Pfijlk5jy8Uyh91uVusrW8tduKZMRLhqe/idmuj9zpk64ddsiWqK3iIhmB4oR1qVCAY4dnAkg3cIfLikVaKyEDVYod2pKDPb9d7OE2erbZXKLAPYmPhT4Rv0zDUrN/R7kmIUDN4Jw/YT+tpfts9IVFc/nNgJCSPdQxPs5X9WJ4iQgk5tqQ2tsTqbEROww+U30+oyk7rdu9HqHG5eXgaccAyidAjGZbzwUTsS19wiRkQyGeGUQRcawjKykxdM4FRdoCgSHjBOypIPkFZEMfLe6JnDMazOzW1JrQOih2jrRKfny0oFHy9/e0GkkvOZTjOvwos2lia+r8WDoIqP7EamcrKDpbeRIV8cO7EW2URvMGwd+X2yfTBd/mWHVHTibfY+k9eO32fgAjn6uVLSQTt1TvFSEDsulOtxZkxchLHrFYxuF2LdzaVrErkhuZxtzril9p3iYCO4jx0839JZfdkqPNhWrbJiHccZwLo6X0oD8i0tYS6yD2XPxSS1cv/e7NQGHofuCUULtoueiLZyW5NRWLcE21g3SAGxzITeGUwj0AuQwc2gsC9bKeLpt9f8Q+pzQs+8tl8zpJlSO/Ne9qivFW9jPjnb4PdaFLnF49sjE26hE8LXM2YOopP0C89qwZT6cSmj5qhr+fFNher4HvIi88jv0EWC/fCoeRX9G0AukrcV1RGrvcfieMdfpoklqvO8iNAJR7Y3h9x2SpV1CCI4R+dOdPK6HP9cJeRGiZrdH+iyuUf31WD1j1TJqnP3rc9peoXTzYxId2cVqqJmhvWBt8hcJM/ALk48DCnAuh9QIhZky8YyZDUVAmevMWkGI1kFnr/2u/xfL6GHS3Vy3SFJrEx7a2Ivu0azkUgfiqc5F2meEaKIpJyIwZS+NlKw7Un1kpcWUAR+V3PaIKeke/p4DmJatPiMYnn4YGnVsM3h/HFxa/tv4g/cks8V/bo4LcVTs2U98lU26usd6DeyDeqaWG9TUwarR21WtEiLZdzaLxxcCeok7MeSLn/FYnDUT0/LdlgOecoUnTwbKE72snjpnrG4sXeNIcwdBNmVP5CSabxX1S1jWpQs0o2FAmXuYyVY6Uce4Z6qdQ6CFGiG5NEqkbMH27vcWuyJldE7aDK1MB06/WJPEV4xsvEIpaAjZ+mTpzmjob/THPPQaZR82UQheJG5i5djb9mtqIufu17M2wd1wwOO+ePLDQ6MHr9+Ct/VnVQCJvMIJKK/5Z1HTeGaXRHo2IQTV7MNbpREZVfuKl/0CuXgQ/oeXVwoRskHmSthOrnGjX6BSHLj9EceMhmOdHBSsLGxI1lDNp8b52ttcPO0T+OxmhF1g4s19BqTU88pHXS8rmf+iA8/w28WY6Kda3jdp9gWuTFo3mHNmWB9/riksoshWhzPBemBxPNWfNmSv+hu0Uyaw1sKLaXEKly35zvxHaxBFBPcYcQ5FmYr1fGEcKXOASh3KlfTS4j80DzV+Y8fQ0zX1ceIv2w9TDGSd7uYtAgmzoPfS7cqIPmCGSUSNBMtHkrrN1tp/oj0DfNTj9Y0rkWuVGwjMHPgrD2kk8tamLuHyO0fQFSJki2V8969czl25MtgkRnd5odVz4R3xWObzJgclewBWgpPnnhsIX3T0haxbP8YfuHwzH44HCMdJdx0V6qjmdOPVUlhmi6d9Mvy1hFJaznxXOyEYx3alP+C4Bkka+9ol6NjR6lDDn/W2Z7ckoByauCTq/2lZz2OEqbEO/o4Cdfwhk81z0dVKVm1kMSOwasVHCgcBbo8jTdQURHER1IRAWuVX/xODJF2w1Vnwkn8Zz9duGGqeLtwIeN1uOe3vIlGDK4Cuk7zvFAvWNZDZp9buVx3zEI7S1DPvuNEk5Wu9YjywcVvAfNtQrIaWBV2biYmC3PjreJPWtBxmOmy5+0gaNOOwl5WP31D+mRcczxfs1f85eMqrFufsOkywXM8cWNIFP/KlyUoNyVcbTZsM3/nlBMDRU2uwtMIDunhCrMTa2DUpYFnYj8Fy68k5lE+9WmPMsp/p6yS4T8Sg5WtXX8/KHKO3VDdnAginXhfc+zhTPxwvAKFibZ06ITf7GwtH96UJbLvOLl4PboYrZqpn++GhubKfH6WMaV5HxTjUdBGiW0WMj/gPehyvCKtrbvH6r/HPn9tzrR0vJCGpdOSGkmqS/LmVPcp42IhizjVZVG0zxR91lf95uN0lPKQ83gx3B7cCF03+8j/KnonpEBJb3uYmN4654Cr6eFHNrfPSbbTZNgvilkx5ywOAZmrZQzSmsv2X+vO/fEAj/8L1i9nqs+tG970b8H6RR2G8O1L/se9W1rydO9eezOg4Kdfu8RX8Rx32s25IsowsxwTpJlzBJo+ts/dZ/mcf3DceJBy4jsW2b+1HPNOs+Dw2UIaNCYZ8mNhYdfs3yeAavftvnsJhlWYFhB7mn9T60K1NC/3vQdcq3aHpv4HUEsDBBQAAgAIAJCuo0iV7pF+SwAAAGsAAAAbAAAAdW5pdmVyc2FsL3VuaXZlcnNhbC5wbmcueG1ss7GvyM1RKEstKs7Mz7NVMtQzULK34+WyKShKLctMLVeoAIoBBSFASaESyDVCcMszU0oygEIG5mYIwYzUzPSMElslCwNzuKA+0EwAUEsBAgAAFAACAAgAkK6jSA5qJE5iBAAABREAAB0AAAAAAAAAAQAAAAAAAAAAAHVuaXZlcnNhbC9jb21tb25fbWVzc2FnZXMubG5nUEsBAgAAFAACAAgAkK6jSAh+CyMpAwAAhgwAACcAAAAAAAAAAQAAAAAAnQQAAHVuaXZlcnNhbC9mbGFzaF9wdWJsaXNoaW5nX3NldHRpbmdzLnhtbFBLAQIAABQAAgAIAJCuo0i1/AlkugIAAFUKAAAhAAAAAAAAAAEAAAAAAAsIAAB1bml2ZXJzYWwvZmxhc2hfc2tpbl9zZXR0aW5ncy54bWxQSwECAAAUAAIACACQrqNIKpYPZ/4CAACXCwAAJgAAAAAAAAABAAAAAAAECwAAdW5pdmVyc2FsL2h0bWxfcHVibGlzaGluZ19zZXR0aW5ncy54bWxQSwECAAAUAAIACACQrqNIaHFSkZoBAAAfBgAAHwAAAAAAAAABAAAAAABGDgAAdW5pdmVyc2FsL2h0bWxfc2tpbl9zZXR0aW5ncy5qc1BLAQIAABQAAgAIAJCuo0g9PC/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o+CAAAjyAAACkAAAAAAAAAAQAAAAAA6hQAAHVuaXZlcnNhbC9za2luX2N1c3RvbWl6YXRpb25fc2V0dGluZ3MueG1sUEsBAgAAFAACAAgAkK6jSCqKN+aHEQAA8GEAABcAAAAAAAAAAAAAAAAAbx0AAHVuaXZlcnNhbC91bml2ZXJzYWwucG5nUEsBAgAAFAACAAgAkK6jSJXukX5LAAAAawAAABsAAAAAAAAAAQAAAAAAKy8AAHVuaXZlcnNhbC91bml2ZXJzYWwucG5nLnhtbFBLBQYAAAAACwALAEkDAACvLwAAAAA="/>
  <p:tag name="ISPRING_PRESENTATION_TITLE" val="1"/>
  <p:tag name="ISPRING_SCORM_ENDPOINT" val="&lt;endpoint&gt;&lt;enable&gt;0&lt;/enable&gt;&lt;lrs&gt;http://&lt;/lrs&gt;&lt;auth&gt;0&lt;/auth&gt;&lt;login&gt;&lt;/login&gt;&lt;password&gt;&lt;/password&gt;&lt;key&gt;&lt;/key&gt;&lt;name&gt;&lt;/name&gt;&lt;email&gt;&lt;/email&gt;&lt;/endpoint&gt;&#10;"/>
</p:tagLst>
</file>

<file path=ppt/theme/theme1.xml><?xml version="1.0" encoding="utf-8"?>
<a:theme xmlns:a="http://schemas.openxmlformats.org/drawingml/2006/main" name="Office 主题">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UTM Avo">
      <a:majorFont>
        <a:latin typeface="UTM Avo"/>
        <a:ea typeface=""/>
        <a:cs typeface=""/>
      </a:majorFont>
      <a:minorFont>
        <a:latin typeface="UTM Av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1662</Words>
  <Application>Microsoft Office PowerPoint</Application>
  <PresentationFormat>Custom</PresentationFormat>
  <Paragraphs>178</Paragraphs>
  <Slides>24</Slides>
  <Notes>5</Notes>
  <HiddenSlides>0</HiddenSlides>
  <MMClips>9</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24</vt:i4>
      </vt:variant>
    </vt:vector>
  </HeadingPairs>
  <TitlesOfParts>
    <vt:vector size="35" baseType="lpstr">
      <vt:lpstr>微软雅黑</vt:lpstr>
      <vt:lpstr>宋体</vt:lpstr>
      <vt:lpstr>Arial</vt:lpstr>
      <vt:lpstr>Calibri</vt:lpstr>
      <vt:lpstr>Calibri Light</vt:lpstr>
      <vt:lpstr>等线</vt:lpstr>
      <vt:lpstr>Times New Roman</vt:lpstr>
      <vt:lpstr>UTM Avo</vt:lpstr>
      <vt:lpstr>Wingdings 2</vt:lpstr>
      <vt:lpstr>Office 主题</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Bài đọc 2: Sự tích cây vú sữa</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Hoc10 chúc các em học tốt!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dc:title>
  <dc:creator/>
  <cp:lastModifiedBy/>
  <cp:revision>1</cp:revision>
  <dcterms:created xsi:type="dcterms:W3CDTF">2017-11-23T01:02:29Z</dcterms:created>
  <dcterms:modified xsi:type="dcterms:W3CDTF">2024-05-06T03:15:31Z</dcterms:modified>
</cp:coreProperties>
</file>