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309" r:id="rId4"/>
    <p:sldId id="290" r:id="rId5"/>
    <p:sldId id="259" r:id="rId6"/>
    <p:sldId id="306" r:id="rId7"/>
    <p:sldId id="307" r:id="rId8"/>
    <p:sldId id="308" r:id="rId9"/>
    <p:sldId id="268" r:id="rId10"/>
  </p:sldIdLst>
  <p:sldSz cx="17098963" cy="9144000"/>
  <p:notesSz cx="6858000" cy="9144000"/>
  <p:defaultTextStyle>
    <a:defPPr>
      <a:defRPr lang="en-US"/>
    </a:defPPr>
    <a:lvl1pPr marL="0" algn="l" defTabSz="1499525" rtl="0" eaLnBrk="1" latinLnBrk="0" hangingPunct="1">
      <a:defRPr sz="3000" kern="1200">
        <a:solidFill>
          <a:schemeClr val="tx1"/>
        </a:solidFill>
        <a:latin typeface="+mn-lt"/>
        <a:ea typeface="+mn-ea"/>
        <a:cs typeface="+mn-cs"/>
      </a:defRPr>
    </a:lvl1pPr>
    <a:lvl2pPr marL="749762" algn="l" defTabSz="1499525" rtl="0" eaLnBrk="1" latinLnBrk="0" hangingPunct="1">
      <a:defRPr sz="3000" kern="1200">
        <a:solidFill>
          <a:schemeClr val="tx1"/>
        </a:solidFill>
        <a:latin typeface="+mn-lt"/>
        <a:ea typeface="+mn-ea"/>
        <a:cs typeface="+mn-cs"/>
      </a:defRPr>
    </a:lvl2pPr>
    <a:lvl3pPr marL="1499525" algn="l" defTabSz="1499525" rtl="0" eaLnBrk="1" latinLnBrk="0" hangingPunct="1">
      <a:defRPr sz="3000" kern="1200">
        <a:solidFill>
          <a:schemeClr val="tx1"/>
        </a:solidFill>
        <a:latin typeface="+mn-lt"/>
        <a:ea typeface="+mn-ea"/>
        <a:cs typeface="+mn-cs"/>
      </a:defRPr>
    </a:lvl3pPr>
    <a:lvl4pPr marL="2249287" algn="l" defTabSz="1499525" rtl="0" eaLnBrk="1" latinLnBrk="0" hangingPunct="1">
      <a:defRPr sz="3000" kern="1200">
        <a:solidFill>
          <a:schemeClr val="tx1"/>
        </a:solidFill>
        <a:latin typeface="+mn-lt"/>
        <a:ea typeface="+mn-ea"/>
        <a:cs typeface="+mn-cs"/>
      </a:defRPr>
    </a:lvl4pPr>
    <a:lvl5pPr marL="2999049" algn="l" defTabSz="1499525" rtl="0" eaLnBrk="1" latinLnBrk="0" hangingPunct="1">
      <a:defRPr sz="3000" kern="1200">
        <a:solidFill>
          <a:schemeClr val="tx1"/>
        </a:solidFill>
        <a:latin typeface="+mn-lt"/>
        <a:ea typeface="+mn-ea"/>
        <a:cs typeface="+mn-cs"/>
      </a:defRPr>
    </a:lvl5pPr>
    <a:lvl6pPr marL="3748811" algn="l" defTabSz="1499525" rtl="0" eaLnBrk="1" latinLnBrk="0" hangingPunct="1">
      <a:defRPr sz="3000" kern="1200">
        <a:solidFill>
          <a:schemeClr val="tx1"/>
        </a:solidFill>
        <a:latin typeface="+mn-lt"/>
        <a:ea typeface="+mn-ea"/>
        <a:cs typeface="+mn-cs"/>
      </a:defRPr>
    </a:lvl6pPr>
    <a:lvl7pPr marL="4498574" algn="l" defTabSz="1499525" rtl="0" eaLnBrk="1" latinLnBrk="0" hangingPunct="1">
      <a:defRPr sz="3000" kern="1200">
        <a:solidFill>
          <a:schemeClr val="tx1"/>
        </a:solidFill>
        <a:latin typeface="+mn-lt"/>
        <a:ea typeface="+mn-ea"/>
        <a:cs typeface="+mn-cs"/>
      </a:defRPr>
    </a:lvl7pPr>
    <a:lvl8pPr marL="5248336" algn="l" defTabSz="1499525" rtl="0" eaLnBrk="1" latinLnBrk="0" hangingPunct="1">
      <a:defRPr sz="3000" kern="1200">
        <a:solidFill>
          <a:schemeClr val="tx1"/>
        </a:solidFill>
        <a:latin typeface="+mn-lt"/>
        <a:ea typeface="+mn-ea"/>
        <a:cs typeface="+mn-cs"/>
      </a:defRPr>
    </a:lvl8pPr>
    <a:lvl9pPr marL="5998098" algn="l" defTabSz="1499525" rtl="0" eaLnBrk="1" latinLnBrk="0" hangingPunct="1">
      <a:defRPr sz="30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38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63" d="100"/>
          <a:sy n="63" d="100"/>
        </p:scale>
        <p:origin x="-341" y="-82"/>
      </p:cViewPr>
      <p:guideLst>
        <p:guide orient="horz" pos="2880"/>
        <p:guide pos="538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82422" y="2840568"/>
            <a:ext cx="14534119" cy="1960033"/>
          </a:xfrm>
        </p:spPr>
        <p:txBody>
          <a:bodyPr/>
          <a:lstStyle/>
          <a:p>
            <a:r>
              <a:rPr lang="en-US"/>
              <a:t>Click to edit Master title style</a:t>
            </a:r>
          </a:p>
        </p:txBody>
      </p:sp>
      <p:sp>
        <p:nvSpPr>
          <p:cNvPr id="3" name="Subtitle 2"/>
          <p:cNvSpPr>
            <a:spLocks noGrp="1"/>
          </p:cNvSpPr>
          <p:nvPr>
            <p:ph type="subTitle" idx="1"/>
          </p:nvPr>
        </p:nvSpPr>
        <p:spPr>
          <a:xfrm>
            <a:off x="2564845" y="5181600"/>
            <a:ext cx="11969274" cy="2336800"/>
          </a:xfrm>
        </p:spPr>
        <p:txBody>
          <a:bodyPr/>
          <a:lstStyle>
            <a:lvl1pPr marL="0" indent="0" algn="ctr">
              <a:buNone/>
              <a:defRPr>
                <a:solidFill>
                  <a:schemeClr val="tx1">
                    <a:tint val="75000"/>
                  </a:schemeClr>
                </a:solidFill>
              </a:defRPr>
            </a:lvl1pPr>
            <a:lvl2pPr marL="749762" indent="0" algn="ctr">
              <a:buNone/>
              <a:defRPr>
                <a:solidFill>
                  <a:schemeClr val="tx1">
                    <a:tint val="75000"/>
                  </a:schemeClr>
                </a:solidFill>
              </a:defRPr>
            </a:lvl2pPr>
            <a:lvl3pPr marL="1499525" indent="0" algn="ctr">
              <a:buNone/>
              <a:defRPr>
                <a:solidFill>
                  <a:schemeClr val="tx1">
                    <a:tint val="75000"/>
                  </a:schemeClr>
                </a:solidFill>
              </a:defRPr>
            </a:lvl3pPr>
            <a:lvl4pPr marL="2249287" indent="0" algn="ctr">
              <a:buNone/>
              <a:defRPr>
                <a:solidFill>
                  <a:schemeClr val="tx1">
                    <a:tint val="75000"/>
                  </a:schemeClr>
                </a:solidFill>
              </a:defRPr>
            </a:lvl4pPr>
            <a:lvl5pPr marL="2999049" indent="0" algn="ctr">
              <a:buNone/>
              <a:defRPr>
                <a:solidFill>
                  <a:schemeClr val="tx1">
                    <a:tint val="75000"/>
                  </a:schemeClr>
                </a:solidFill>
              </a:defRPr>
            </a:lvl5pPr>
            <a:lvl6pPr marL="3748811" indent="0" algn="ctr">
              <a:buNone/>
              <a:defRPr>
                <a:solidFill>
                  <a:schemeClr val="tx1">
                    <a:tint val="75000"/>
                  </a:schemeClr>
                </a:solidFill>
              </a:defRPr>
            </a:lvl6pPr>
            <a:lvl7pPr marL="4498574" indent="0" algn="ctr">
              <a:buNone/>
              <a:defRPr>
                <a:solidFill>
                  <a:schemeClr val="tx1">
                    <a:tint val="75000"/>
                  </a:schemeClr>
                </a:solidFill>
              </a:defRPr>
            </a:lvl7pPr>
            <a:lvl8pPr marL="5248336" indent="0" algn="ctr">
              <a:buNone/>
              <a:defRPr>
                <a:solidFill>
                  <a:schemeClr val="tx1">
                    <a:tint val="75000"/>
                  </a:schemeClr>
                </a:solidFill>
              </a:defRPr>
            </a:lvl8pPr>
            <a:lvl9pPr marL="5998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B3D045-F87F-4081-A8E0-D02E3BC8C0EB}" type="datetimeFigureOut">
              <a:rPr lang="en-US" smtClean="0"/>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1424210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B3D045-F87F-4081-A8E0-D02E3BC8C0EB}" type="datetimeFigureOut">
              <a:rPr lang="en-US" smtClean="0"/>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1285466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181564" y="488951"/>
            <a:ext cx="7192844"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00061" y="488951"/>
            <a:ext cx="21296521"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B3D045-F87F-4081-A8E0-D02E3BC8C0EB}" type="datetimeFigureOut">
              <a:rPr lang="en-US" smtClean="0"/>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1333906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B3D045-F87F-4081-A8E0-D02E3BC8C0EB}" type="datetimeFigureOut">
              <a:rPr lang="en-US" smtClean="0"/>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137063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50700" y="5875867"/>
            <a:ext cx="14534119" cy="1816100"/>
          </a:xfrm>
        </p:spPr>
        <p:txBody>
          <a:bodyPr anchor="t"/>
          <a:lstStyle>
            <a:lvl1pPr algn="l">
              <a:defRPr sz="6600" b="1" cap="all"/>
            </a:lvl1pPr>
          </a:lstStyle>
          <a:p>
            <a:r>
              <a:rPr lang="en-US"/>
              <a:t>Click to edit Master title style</a:t>
            </a:r>
          </a:p>
        </p:txBody>
      </p:sp>
      <p:sp>
        <p:nvSpPr>
          <p:cNvPr id="3" name="Text Placeholder 2"/>
          <p:cNvSpPr>
            <a:spLocks noGrp="1"/>
          </p:cNvSpPr>
          <p:nvPr>
            <p:ph type="body" idx="1"/>
          </p:nvPr>
        </p:nvSpPr>
        <p:spPr>
          <a:xfrm>
            <a:off x="1350700" y="3875618"/>
            <a:ext cx="14534119" cy="2000249"/>
          </a:xfrm>
        </p:spPr>
        <p:txBody>
          <a:bodyPr anchor="b"/>
          <a:lstStyle>
            <a:lvl1pPr marL="0" indent="0">
              <a:buNone/>
              <a:defRPr sz="3300">
                <a:solidFill>
                  <a:schemeClr val="tx1">
                    <a:tint val="75000"/>
                  </a:schemeClr>
                </a:solidFill>
              </a:defRPr>
            </a:lvl1pPr>
            <a:lvl2pPr marL="749762" indent="0">
              <a:buNone/>
              <a:defRPr sz="3000">
                <a:solidFill>
                  <a:schemeClr val="tx1">
                    <a:tint val="75000"/>
                  </a:schemeClr>
                </a:solidFill>
              </a:defRPr>
            </a:lvl2pPr>
            <a:lvl3pPr marL="1499525" indent="0">
              <a:buNone/>
              <a:defRPr sz="2600">
                <a:solidFill>
                  <a:schemeClr val="tx1">
                    <a:tint val="75000"/>
                  </a:schemeClr>
                </a:solidFill>
              </a:defRPr>
            </a:lvl3pPr>
            <a:lvl4pPr marL="2249287" indent="0">
              <a:buNone/>
              <a:defRPr sz="2300">
                <a:solidFill>
                  <a:schemeClr val="tx1">
                    <a:tint val="75000"/>
                  </a:schemeClr>
                </a:solidFill>
              </a:defRPr>
            </a:lvl4pPr>
            <a:lvl5pPr marL="2999049" indent="0">
              <a:buNone/>
              <a:defRPr sz="2300">
                <a:solidFill>
                  <a:schemeClr val="tx1">
                    <a:tint val="75000"/>
                  </a:schemeClr>
                </a:solidFill>
              </a:defRPr>
            </a:lvl5pPr>
            <a:lvl6pPr marL="3748811" indent="0">
              <a:buNone/>
              <a:defRPr sz="2300">
                <a:solidFill>
                  <a:schemeClr val="tx1">
                    <a:tint val="75000"/>
                  </a:schemeClr>
                </a:solidFill>
              </a:defRPr>
            </a:lvl6pPr>
            <a:lvl7pPr marL="4498574" indent="0">
              <a:buNone/>
              <a:defRPr sz="2300">
                <a:solidFill>
                  <a:schemeClr val="tx1">
                    <a:tint val="75000"/>
                  </a:schemeClr>
                </a:solidFill>
              </a:defRPr>
            </a:lvl7pPr>
            <a:lvl8pPr marL="5248336" indent="0">
              <a:buNone/>
              <a:defRPr sz="2300">
                <a:solidFill>
                  <a:schemeClr val="tx1">
                    <a:tint val="75000"/>
                  </a:schemeClr>
                </a:solidFill>
              </a:defRPr>
            </a:lvl8pPr>
            <a:lvl9pPr marL="5998098" indent="0">
              <a:buNone/>
              <a:defRPr sz="2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B3D045-F87F-4081-A8E0-D02E3BC8C0EB}" type="datetimeFigureOut">
              <a:rPr lang="en-US" smtClean="0"/>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12108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00061" y="2844800"/>
            <a:ext cx="14243199" cy="8045451"/>
          </a:xfrm>
        </p:spPr>
        <p:txBody>
          <a:bodyPr/>
          <a:lstStyle>
            <a:lvl1pPr>
              <a:defRPr sz="4600"/>
            </a:lvl1pPr>
            <a:lvl2pPr>
              <a:defRPr sz="3900"/>
            </a:lvl2pPr>
            <a:lvl3pPr>
              <a:defRPr sz="33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128242" y="2844800"/>
            <a:ext cx="14246166" cy="8045451"/>
          </a:xfrm>
        </p:spPr>
        <p:txBody>
          <a:bodyPr/>
          <a:lstStyle>
            <a:lvl1pPr>
              <a:defRPr sz="4600"/>
            </a:lvl1pPr>
            <a:lvl2pPr>
              <a:defRPr sz="3900"/>
            </a:lvl2pPr>
            <a:lvl3pPr>
              <a:defRPr sz="33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B3D045-F87F-4081-A8E0-D02E3BC8C0EB}" type="datetimeFigureOut">
              <a:rPr lang="en-US" smtClean="0"/>
              <a:t>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3724190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4948" y="366184"/>
            <a:ext cx="15389067"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54948" y="2046817"/>
            <a:ext cx="7555011" cy="853016"/>
          </a:xfrm>
        </p:spPr>
        <p:txBody>
          <a:bodyPr anchor="b"/>
          <a:lstStyle>
            <a:lvl1pPr marL="0" indent="0">
              <a:buNone/>
              <a:defRPr sz="3900" b="1"/>
            </a:lvl1pPr>
            <a:lvl2pPr marL="749762" indent="0">
              <a:buNone/>
              <a:defRPr sz="3300" b="1"/>
            </a:lvl2pPr>
            <a:lvl3pPr marL="1499525" indent="0">
              <a:buNone/>
              <a:defRPr sz="3000" b="1"/>
            </a:lvl3pPr>
            <a:lvl4pPr marL="2249287" indent="0">
              <a:buNone/>
              <a:defRPr sz="2600" b="1"/>
            </a:lvl4pPr>
            <a:lvl5pPr marL="2999049" indent="0">
              <a:buNone/>
              <a:defRPr sz="2600" b="1"/>
            </a:lvl5pPr>
            <a:lvl6pPr marL="3748811" indent="0">
              <a:buNone/>
              <a:defRPr sz="2600" b="1"/>
            </a:lvl6pPr>
            <a:lvl7pPr marL="4498574" indent="0">
              <a:buNone/>
              <a:defRPr sz="2600" b="1"/>
            </a:lvl7pPr>
            <a:lvl8pPr marL="5248336" indent="0">
              <a:buNone/>
              <a:defRPr sz="2600" b="1"/>
            </a:lvl8pPr>
            <a:lvl9pPr marL="5998098" indent="0">
              <a:buNone/>
              <a:defRPr sz="2600" b="1"/>
            </a:lvl9pPr>
          </a:lstStyle>
          <a:p>
            <a:pPr lvl="0"/>
            <a:r>
              <a:rPr lang="en-US"/>
              <a:t>Click to edit Master text styles</a:t>
            </a:r>
          </a:p>
        </p:txBody>
      </p:sp>
      <p:sp>
        <p:nvSpPr>
          <p:cNvPr id="4" name="Content Placeholder 3"/>
          <p:cNvSpPr>
            <a:spLocks noGrp="1"/>
          </p:cNvSpPr>
          <p:nvPr>
            <p:ph sz="half" idx="2"/>
          </p:nvPr>
        </p:nvSpPr>
        <p:spPr>
          <a:xfrm>
            <a:off x="854948" y="2899833"/>
            <a:ext cx="7555011" cy="5268384"/>
          </a:xfrm>
        </p:spPr>
        <p:txBody>
          <a:bodyPr/>
          <a:lstStyle>
            <a:lvl1pPr>
              <a:defRPr sz="3900"/>
            </a:lvl1pPr>
            <a:lvl2pPr>
              <a:defRPr sz="3300"/>
            </a:lvl2pPr>
            <a:lvl3pPr>
              <a:defRPr sz="30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686037" y="2046817"/>
            <a:ext cx="7557979" cy="853016"/>
          </a:xfrm>
        </p:spPr>
        <p:txBody>
          <a:bodyPr anchor="b"/>
          <a:lstStyle>
            <a:lvl1pPr marL="0" indent="0">
              <a:buNone/>
              <a:defRPr sz="3900" b="1"/>
            </a:lvl1pPr>
            <a:lvl2pPr marL="749762" indent="0">
              <a:buNone/>
              <a:defRPr sz="3300" b="1"/>
            </a:lvl2pPr>
            <a:lvl3pPr marL="1499525" indent="0">
              <a:buNone/>
              <a:defRPr sz="3000" b="1"/>
            </a:lvl3pPr>
            <a:lvl4pPr marL="2249287" indent="0">
              <a:buNone/>
              <a:defRPr sz="2600" b="1"/>
            </a:lvl4pPr>
            <a:lvl5pPr marL="2999049" indent="0">
              <a:buNone/>
              <a:defRPr sz="2600" b="1"/>
            </a:lvl5pPr>
            <a:lvl6pPr marL="3748811" indent="0">
              <a:buNone/>
              <a:defRPr sz="2600" b="1"/>
            </a:lvl6pPr>
            <a:lvl7pPr marL="4498574" indent="0">
              <a:buNone/>
              <a:defRPr sz="2600" b="1"/>
            </a:lvl7pPr>
            <a:lvl8pPr marL="5248336" indent="0">
              <a:buNone/>
              <a:defRPr sz="2600" b="1"/>
            </a:lvl8pPr>
            <a:lvl9pPr marL="5998098" indent="0">
              <a:buNone/>
              <a:defRPr sz="2600" b="1"/>
            </a:lvl9pPr>
          </a:lstStyle>
          <a:p>
            <a:pPr lvl="0"/>
            <a:r>
              <a:rPr lang="en-US"/>
              <a:t>Click to edit Master text styles</a:t>
            </a:r>
          </a:p>
        </p:txBody>
      </p:sp>
      <p:sp>
        <p:nvSpPr>
          <p:cNvPr id="6" name="Content Placeholder 5"/>
          <p:cNvSpPr>
            <a:spLocks noGrp="1"/>
          </p:cNvSpPr>
          <p:nvPr>
            <p:ph sz="quarter" idx="4"/>
          </p:nvPr>
        </p:nvSpPr>
        <p:spPr>
          <a:xfrm>
            <a:off x="8686037" y="2899833"/>
            <a:ext cx="7557979" cy="5268384"/>
          </a:xfrm>
        </p:spPr>
        <p:txBody>
          <a:bodyPr/>
          <a:lstStyle>
            <a:lvl1pPr>
              <a:defRPr sz="3900"/>
            </a:lvl1pPr>
            <a:lvl2pPr>
              <a:defRPr sz="3300"/>
            </a:lvl2pPr>
            <a:lvl3pPr>
              <a:defRPr sz="30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B3D045-F87F-4081-A8E0-D02E3BC8C0EB}" type="datetimeFigureOut">
              <a:rPr lang="en-US" smtClean="0"/>
              <a:t>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278681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B3D045-F87F-4081-A8E0-D02E3BC8C0EB}" type="datetimeFigureOut">
              <a:rPr lang="en-US" smtClean="0"/>
              <a:t>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1611855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3D045-F87F-4081-A8E0-D02E3BC8C0EB}" type="datetimeFigureOut">
              <a:rPr lang="en-US" smtClean="0"/>
              <a:t>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2488418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4949" y="364067"/>
            <a:ext cx="5625441" cy="1549400"/>
          </a:xfrm>
        </p:spPr>
        <p:txBody>
          <a:bodyPr anchor="b"/>
          <a:lstStyle>
            <a:lvl1pPr algn="l">
              <a:defRPr sz="3300" b="1"/>
            </a:lvl1pPr>
          </a:lstStyle>
          <a:p>
            <a:r>
              <a:rPr lang="en-US"/>
              <a:t>Click to edit Master title style</a:t>
            </a:r>
          </a:p>
        </p:txBody>
      </p:sp>
      <p:sp>
        <p:nvSpPr>
          <p:cNvPr id="3" name="Content Placeholder 2"/>
          <p:cNvSpPr>
            <a:spLocks noGrp="1"/>
          </p:cNvSpPr>
          <p:nvPr>
            <p:ph idx="1"/>
          </p:nvPr>
        </p:nvSpPr>
        <p:spPr>
          <a:xfrm>
            <a:off x="6685220" y="364067"/>
            <a:ext cx="9558795" cy="7804151"/>
          </a:xfrm>
        </p:spPr>
        <p:txBody>
          <a:bodyPr/>
          <a:lstStyle>
            <a:lvl1pPr>
              <a:defRPr sz="5200"/>
            </a:lvl1pPr>
            <a:lvl2pPr>
              <a:defRPr sz="4600"/>
            </a:lvl2pPr>
            <a:lvl3pPr>
              <a:defRPr sz="3900"/>
            </a:lvl3pPr>
            <a:lvl4pPr>
              <a:defRPr sz="3300"/>
            </a:lvl4pPr>
            <a:lvl5pPr>
              <a:defRPr sz="3300"/>
            </a:lvl5pPr>
            <a:lvl6pPr>
              <a:defRPr sz="3300"/>
            </a:lvl6pPr>
            <a:lvl7pPr>
              <a:defRPr sz="3300"/>
            </a:lvl7pPr>
            <a:lvl8pPr>
              <a:defRPr sz="3300"/>
            </a:lvl8pPr>
            <a:lvl9pPr>
              <a:defRPr sz="3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4949" y="1913467"/>
            <a:ext cx="5625441" cy="6254751"/>
          </a:xfrm>
        </p:spPr>
        <p:txBody>
          <a:bodyPr/>
          <a:lstStyle>
            <a:lvl1pPr marL="0" indent="0">
              <a:buNone/>
              <a:defRPr sz="2300"/>
            </a:lvl1pPr>
            <a:lvl2pPr marL="749762" indent="0">
              <a:buNone/>
              <a:defRPr sz="2000"/>
            </a:lvl2pPr>
            <a:lvl3pPr marL="1499525" indent="0">
              <a:buNone/>
              <a:defRPr sz="1600"/>
            </a:lvl3pPr>
            <a:lvl4pPr marL="2249287" indent="0">
              <a:buNone/>
              <a:defRPr sz="1500"/>
            </a:lvl4pPr>
            <a:lvl5pPr marL="2999049" indent="0">
              <a:buNone/>
              <a:defRPr sz="1500"/>
            </a:lvl5pPr>
            <a:lvl6pPr marL="3748811" indent="0">
              <a:buNone/>
              <a:defRPr sz="1500"/>
            </a:lvl6pPr>
            <a:lvl7pPr marL="4498574" indent="0">
              <a:buNone/>
              <a:defRPr sz="1500"/>
            </a:lvl7pPr>
            <a:lvl8pPr marL="5248336" indent="0">
              <a:buNone/>
              <a:defRPr sz="1500"/>
            </a:lvl8pPr>
            <a:lvl9pPr marL="5998098"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69B3D045-F87F-4081-A8E0-D02E3BC8C0EB}" type="datetimeFigureOut">
              <a:rPr lang="en-US" smtClean="0"/>
              <a:t>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4206658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1516" y="6400800"/>
            <a:ext cx="10259378" cy="755651"/>
          </a:xfrm>
        </p:spPr>
        <p:txBody>
          <a:bodyPr anchor="b"/>
          <a:lstStyle>
            <a:lvl1pPr algn="l">
              <a:defRPr sz="3300" b="1"/>
            </a:lvl1pPr>
          </a:lstStyle>
          <a:p>
            <a:r>
              <a:rPr lang="en-US"/>
              <a:t>Click to edit Master title style</a:t>
            </a:r>
          </a:p>
        </p:txBody>
      </p:sp>
      <p:sp>
        <p:nvSpPr>
          <p:cNvPr id="3" name="Picture Placeholder 2"/>
          <p:cNvSpPr>
            <a:spLocks noGrp="1"/>
          </p:cNvSpPr>
          <p:nvPr>
            <p:ph type="pic" idx="1"/>
          </p:nvPr>
        </p:nvSpPr>
        <p:spPr>
          <a:xfrm>
            <a:off x="3351516" y="817033"/>
            <a:ext cx="10259378" cy="5486400"/>
          </a:xfrm>
        </p:spPr>
        <p:txBody>
          <a:bodyPr/>
          <a:lstStyle>
            <a:lvl1pPr marL="0" indent="0">
              <a:buNone/>
              <a:defRPr sz="5200"/>
            </a:lvl1pPr>
            <a:lvl2pPr marL="749762" indent="0">
              <a:buNone/>
              <a:defRPr sz="4600"/>
            </a:lvl2pPr>
            <a:lvl3pPr marL="1499525" indent="0">
              <a:buNone/>
              <a:defRPr sz="3900"/>
            </a:lvl3pPr>
            <a:lvl4pPr marL="2249287" indent="0">
              <a:buNone/>
              <a:defRPr sz="3300"/>
            </a:lvl4pPr>
            <a:lvl5pPr marL="2999049" indent="0">
              <a:buNone/>
              <a:defRPr sz="3300"/>
            </a:lvl5pPr>
            <a:lvl6pPr marL="3748811" indent="0">
              <a:buNone/>
              <a:defRPr sz="3300"/>
            </a:lvl6pPr>
            <a:lvl7pPr marL="4498574" indent="0">
              <a:buNone/>
              <a:defRPr sz="3300"/>
            </a:lvl7pPr>
            <a:lvl8pPr marL="5248336" indent="0">
              <a:buNone/>
              <a:defRPr sz="3300"/>
            </a:lvl8pPr>
            <a:lvl9pPr marL="5998098" indent="0">
              <a:buNone/>
              <a:defRPr sz="3300"/>
            </a:lvl9pPr>
          </a:lstStyle>
          <a:p>
            <a:endParaRPr lang="en-US"/>
          </a:p>
        </p:txBody>
      </p:sp>
      <p:sp>
        <p:nvSpPr>
          <p:cNvPr id="4" name="Text Placeholder 3"/>
          <p:cNvSpPr>
            <a:spLocks noGrp="1"/>
          </p:cNvSpPr>
          <p:nvPr>
            <p:ph type="body" sz="half" idx="2"/>
          </p:nvPr>
        </p:nvSpPr>
        <p:spPr>
          <a:xfrm>
            <a:off x="3351516" y="7156451"/>
            <a:ext cx="10259378" cy="1073149"/>
          </a:xfrm>
        </p:spPr>
        <p:txBody>
          <a:bodyPr/>
          <a:lstStyle>
            <a:lvl1pPr marL="0" indent="0">
              <a:buNone/>
              <a:defRPr sz="2300"/>
            </a:lvl1pPr>
            <a:lvl2pPr marL="749762" indent="0">
              <a:buNone/>
              <a:defRPr sz="2000"/>
            </a:lvl2pPr>
            <a:lvl3pPr marL="1499525" indent="0">
              <a:buNone/>
              <a:defRPr sz="1600"/>
            </a:lvl3pPr>
            <a:lvl4pPr marL="2249287" indent="0">
              <a:buNone/>
              <a:defRPr sz="1500"/>
            </a:lvl4pPr>
            <a:lvl5pPr marL="2999049" indent="0">
              <a:buNone/>
              <a:defRPr sz="1500"/>
            </a:lvl5pPr>
            <a:lvl6pPr marL="3748811" indent="0">
              <a:buNone/>
              <a:defRPr sz="1500"/>
            </a:lvl6pPr>
            <a:lvl7pPr marL="4498574" indent="0">
              <a:buNone/>
              <a:defRPr sz="1500"/>
            </a:lvl7pPr>
            <a:lvl8pPr marL="5248336" indent="0">
              <a:buNone/>
              <a:defRPr sz="1500"/>
            </a:lvl8pPr>
            <a:lvl9pPr marL="5998098"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69B3D045-F87F-4081-A8E0-D02E3BC8C0EB}" type="datetimeFigureOut">
              <a:rPr lang="en-US" smtClean="0"/>
              <a:t>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2364163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4948" y="366184"/>
            <a:ext cx="15389067" cy="1524000"/>
          </a:xfrm>
          <a:prstGeom prst="rect">
            <a:avLst/>
          </a:prstGeom>
        </p:spPr>
        <p:txBody>
          <a:bodyPr vert="horz" lIns="149952" tIns="74976" rIns="149952" bIns="74976" rtlCol="0" anchor="ctr">
            <a:normAutofit/>
          </a:bodyPr>
          <a:lstStyle/>
          <a:p>
            <a:r>
              <a:rPr lang="en-US"/>
              <a:t>Click to edit Master title style</a:t>
            </a:r>
          </a:p>
        </p:txBody>
      </p:sp>
      <p:sp>
        <p:nvSpPr>
          <p:cNvPr id="3" name="Text Placeholder 2"/>
          <p:cNvSpPr>
            <a:spLocks noGrp="1"/>
          </p:cNvSpPr>
          <p:nvPr>
            <p:ph type="body" idx="1"/>
          </p:nvPr>
        </p:nvSpPr>
        <p:spPr>
          <a:xfrm>
            <a:off x="854948" y="2133601"/>
            <a:ext cx="15389067" cy="6034617"/>
          </a:xfrm>
          <a:prstGeom prst="rect">
            <a:avLst/>
          </a:prstGeom>
        </p:spPr>
        <p:txBody>
          <a:bodyPr vert="horz" lIns="149952" tIns="74976" rIns="149952" bIns="7497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4948" y="8475134"/>
            <a:ext cx="3989758" cy="486833"/>
          </a:xfrm>
          <a:prstGeom prst="rect">
            <a:avLst/>
          </a:prstGeom>
        </p:spPr>
        <p:txBody>
          <a:bodyPr vert="horz" lIns="149952" tIns="74976" rIns="149952" bIns="74976" rtlCol="0" anchor="ctr"/>
          <a:lstStyle>
            <a:lvl1pPr algn="l">
              <a:defRPr sz="2000">
                <a:solidFill>
                  <a:schemeClr val="tx1">
                    <a:tint val="75000"/>
                  </a:schemeClr>
                </a:solidFill>
              </a:defRPr>
            </a:lvl1pPr>
          </a:lstStyle>
          <a:p>
            <a:fld id="{69B3D045-F87F-4081-A8E0-D02E3BC8C0EB}" type="datetimeFigureOut">
              <a:rPr lang="en-US" smtClean="0"/>
              <a:t>2/4/2024</a:t>
            </a:fld>
            <a:endParaRPr lang="en-US"/>
          </a:p>
        </p:txBody>
      </p:sp>
      <p:sp>
        <p:nvSpPr>
          <p:cNvPr id="5" name="Footer Placeholder 4"/>
          <p:cNvSpPr>
            <a:spLocks noGrp="1"/>
          </p:cNvSpPr>
          <p:nvPr>
            <p:ph type="ftr" sz="quarter" idx="3"/>
          </p:nvPr>
        </p:nvSpPr>
        <p:spPr>
          <a:xfrm>
            <a:off x="5842146" y="8475134"/>
            <a:ext cx="5414672" cy="486833"/>
          </a:xfrm>
          <a:prstGeom prst="rect">
            <a:avLst/>
          </a:prstGeom>
        </p:spPr>
        <p:txBody>
          <a:bodyPr vert="horz" lIns="149952" tIns="74976" rIns="149952" bIns="74976" rtlCol="0" anchor="ctr"/>
          <a:lstStyle>
            <a:lvl1pPr algn="ctr">
              <a:defRPr sz="2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254257" y="8475134"/>
            <a:ext cx="3989758" cy="486833"/>
          </a:xfrm>
          <a:prstGeom prst="rect">
            <a:avLst/>
          </a:prstGeom>
        </p:spPr>
        <p:txBody>
          <a:bodyPr vert="horz" lIns="149952" tIns="74976" rIns="149952" bIns="74976" rtlCol="0" anchor="ctr"/>
          <a:lstStyle>
            <a:lvl1pPr algn="r">
              <a:defRPr sz="2000">
                <a:solidFill>
                  <a:schemeClr val="tx1">
                    <a:tint val="75000"/>
                  </a:schemeClr>
                </a:solidFill>
              </a:defRPr>
            </a:lvl1pPr>
          </a:lstStyle>
          <a:p>
            <a:fld id="{23BD8811-19B2-427B-9684-8822910335A4}" type="slidenum">
              <a:rPr lang="en-US" smtClean="0"/>
              <a:t>‹#›</a:t>
            </a:fld>
            <a:endParaRPr lang="en-US"/>
          </a:p>
        </p:txBody>
      </p:sp>
    </p:spTree>
    <p:extLst>
      <p:ext uri="{BB962C8B-B14F-4D97-AF65-F5344CB8AC3E}">
        <p14:creationId xmlns:p14="http://schemas.microsoft.com/office/powerpoint/2010/main" val="2414476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99525" rtl="0" eaLnBrk="1" latinLnBrk="0" hangingPunct="1">
        <a:spcBef>
          <a:spcPct val="0"/>
        </a:spcBef>
        <a:buNone/>
        <a:defRPr sz="7200" kern="1200">
          <a:solidFill>
            <a:schemeClr val="tx1"/>
          </a:solidFill>
          <a:latin typeface="+mj-lt"/>
          <a:ea typeface="+mj-ea"/>
          <a:cs typeface="+mj-cs"/>
        </a:defRPr>
      </a:lvl1pPr>
    </p:titleStyle>
    <p:bodyStyle>
      <a:lvl1pPr marL="562322" indent="-562322" algn="l" defTabSz="1499525" rtl="0" eaLnBrk="1" latinLnBrk="0" hangingPunct="1">
        <a:spcBef>
          <a:spcPct val="20000"/>
        </a:spcBef>
        <a:buFont typeface="Arial" pitchFamily="34" charset="0"/>
        <a:buChar char="•"/>
        <a:defRPr sz="5200" kern="1200">
          <a:solidFill>
            <a:schemeClr val="tx1"/>
          </a:solidFill>
          <a:latin typeface="+mn-lt"/>
          <a:ea typeface="+mn-ea"/>
          <a:cs typeface="+mn-cs"/>
        </a:defRPr>
      </a:lvl1pPr>
      <a:lvl2pPr marL="1218364" indent="-468601" algn="l" defTabSz="1499525" rtl="0" eaLnBrk="1" latinLnBrk="0" hangingPunct="1">
        <a:spcBef>
          <a:spcPct val="20000"/>
        </a:spcBef>
        <a:buFont typeface="Arial" pitchFamily="34" charset="0"/>
        <a:buChar char="–"/>
        <a:defRPr sz="4600" kern="1200">
          <a:solidFill>
            <a:schemeClr val="tx1"/>
          </a:solidFill>
          <a:latin typeface="+mn-lt"/>
          <a:ea typeface="+mn-ea"/>
          <a:cs typeface="+mn-cs"/>
        </a:defRPr>
      </a:lvl2pPr>
      <a:lvl3pPr marL="1874406" indent="-374881" algn="l" defTabSz="1499525" rtl="0" eaLnBrk="1" latinLnBrk="0" hangingPunct="1">
        <a:spcBef>
          <a:spcPct val="20000"/>
        </a:spcBef>
        <a:buFont typeface="Arial" pitchFamily="34" charset="0"/>
        <a:buChar char="•"/>
        <a:defRPr sz="3900" kern="1200">
          <a:solidFill>
            <a:schemeClr val="tx1"/>
          </a:solidFill>
          <a:latin typeface="+mn-lt"/>
          <a:ea typeface="+mn-ea"/>
          <a:cs typeface="+mn-cs"/>
        </a:defRPr>
      </a:lvl3pPr>
      <a:lvl4pPr marL="2624168" indent="-374881" algn="l" defTabSz="1499525" rtl="0" eaLnBrk="1" latinLnBrk="0" hangingPunct="1">
        <a:spcBef>
          <a:spcPct val="20000"/>
        </a:spcBef>
        <a:buFont typeface="Arial" pitchFamily="34" charset="0"/>
        <a:buChar char="–"/>
        <a:defRPr sz="3300" kern="1200">
          <a:solidFill>
            <a:schemeClr val="tx1"/>
          </a:solidFill>
          <a:latin typeface="+mn-lt"/>
          <a:ea typeface="+mn-ea"/>
          <a:cs typeface="+mn-cs"/>
        </a:defRPr>
      </a:lvl4pPr>
      <a:lvl5pPr marL="3373930" indent="-374881" algn="l" defTabSz="1499525" rtl="0" eaLnBrk="1" latinLnBrk="0" hangingPunct="1">
        <a:spcBef>
          <a:spcPct val="20000"/>
        </a:spcBef>
        <a:buFont typeface="Arial" pitchFamily="34" charset="0"/>
        <a:buChar char="»"/>
        <a:defRPr sz="3300" kern="1200">
          <a:solidFill>
            <a:schemeClr val="tx1"/>
          </a:solidFill>
          <a:latin typeface="+mn-lt"/>
          <a:ea typeface="+mn-ea"/>
          <a:cs typeface="+mn-cs"/>
        </a:defRPr>
      </a:lvl5pPr>
      <a:lvl6pPr marL="4123693" indent="-374881" algn="l" defTabSz="1499525" rtl="0" eaLnBrk="1" latinLnBrk="0" hangingPunct="1">
        <a:spcBef>
          <a:spcPct val="20000"/>
        </a:spcBef>
        <a:buFont typeface="Arial" pitchFamily="34" charset="0"/>
        <a:buChar char="•"/>
        <a:defRPr sz="3300" kern="1200">
          <a:solidFill>
            <a:schemeClr val="tx1"/>
          </a:solidFill>
          <a:latin typeface="+mn-lt"/>
          <a:ea typeface="+mn-ea"/>
          <a:cs typeface="+mn-cs"/>
        </a:defRPr>
      </a:lvl6pPr>
      <a:lvl7pPr marL="4873455" indent="-374881" algn="l" defTabSz="1499525" rtl="0" eaLnBrk="1" latinLnBrk="0" hangingPunct="1">
        <a:spcBef>
          <a:spcPct val="20000"/>
        </a:spcBef>
        <a:buFont typeface="Arial" pitchFamily="34" charset="0"/>
        <a:buChar char="•"/>
        <a:defRPr sz="3300" kern="1200">
          <a:solidFill>
            <a:schemeClr val="tx1"/>
          </a:solidFill>
          <a:latin typeface="+mn-lt"/>
          <a:ea typeface="+mn-ea"/>
          <a:cs typeface="+mn-cs"/>
        </a:defRPr>
      </a:lvl7pPr>
      <a:lvl8pPr marL="5623217" indent="-374881" algn="l" defTabSz="1499525" rtl="0" eaLnBrk="1" latinLnBrk="0" hangingPunct="1">
        <a:spcBef>
          <a:spcPct val="20000"/>
        </a:spcBef>
        <a:buFont typeface="Arial" pitchFamily="34" charset="0"/>
        <a:buChar char="•"/>
        <a:defRPr sz="3300" kern="1200">
          <a:solidFill>
            <a:schemeClr val="tx1"/>
          </a:solidFill>
          <a:latin typeface="+mn-lt"/>
          <a:ea typeface="+mn-ea"/>
          <a:cs typeface="+mn-cs"/>
        </a:defRPr>
      </a:lvl8pPr>
      <a:lvl9pPr marL="6372979" indent="-374881" algn="l" defTabSz="1499525" rtl="0" eaLnBrk="1" latinLnBrk="0" hangingPunct="1">
        <a:spcBef>
          <a:spcPct val="20000"/>
        </a:spcBef>
        <a:buFont typeface="Arial" pitchFamily="34" charset="0"/>
        <a:buChar char="•"/>
        <a:defRPr sz="3300" kern="1200">
          <a:solidFill>
            <a:schemeClr val="tx1"/>
          </a:solidFill>
          <a:latin typeface="+mn-lt"/>
          <a:ea typeface="+mn-ea"/>
          <a:cs typeface="+mn-cs"/>
        </a:defRPr>
      </a:lvl9pPr>
    </p:bodyStyle>
    <p:otherStyle>
      <a:defPPr>
        <a:defRPr lang="en-US"/>
      </a:defPPr>
      <a:lvl1pPr marL="0" algn="l" defTabSz="1499525" rtl="0" eaLnBrk="1" latinLnBrk="0" hangingPunct="1">
        <a:defRPr sz="3000" kern="1200">
          <a:solidFill>
            <a:schemeClr val="tx1"/>
          </a:solidFill>
          <a:latin typeface="+mn-lt"/>
          <a:ea typeface="+mn-ea"/>
          <a:cs typeface="+mn-cs"/>
        </a:defRPr>
      </a:lvl1pPr>
      <a:lvl2pPr marL="749762" algn="l" defTabSz="1499525" rtl="0" eaLnBrk="1" latinLnBrk="0" hangingPunct="1">
        <a:defRPr sz="3000" kern="1200">
          <a:solidFill>
            <a:schemeClr val="tx1"/>
          </a:solidFill>
          <a:latin typeface="+mn-lt"/>
          <a:ea typeface="+mn-ea"/>
          <a:cs typeface="+mn-cs"/>
        </a:defRPr>
      </a:lvl2pPr>
      <a:lvl3pPr marL="1499525" algn="l" defTabSz="1499525" rtl="0" eaLnBrk="1" latinLnBrk="0" hangingPunct="1">
        <a:defRPr sz="3000" kern="1200">
          <a:solidFill>
            <a:schemeClr val="tx1"/>
          </a:solidFill>
          <a:latin typeface="+mn-lt"/>
          <a:ea typeface="+mn-ea"/>
          <a:cs typeface="+mn-cs"/>
        </a:defRPr>
      </a:lvl3pPr>
      <a:lvl4pPr marL="2249287" algn="l" defTabSz="1499525" rtl="0" eaLnBrk="1" latinLnBrk="0" hangingPunct="1">
        <a:defRPr sz="3000" kern="1200">
          <a:solidFill>
            <a:schemeClr val="tx1"/>
          </a:solidFill>
          <a:latin typeface="+mn-lt"/>
          <a:ea typeface="+mn-ea"/>
          <a:cs typeface="+mn-cs"/>
        </a:defRPr>
      </a:lvl4pPr>
      <a:lvl5pPr marL="2999049" algn="l" defTabSz="1499525" rtl="0" eaLnBrk="1" latinLnBrk="0" hangingPunct="1">
        <a:defRPr sz="3000" kern="1200">
          <a:solidFill>
            <a:schemeClr val="tx1"/>
          </a:solidFill>
          <a:latin typeface="+mn-lt"/>
          <a:ea typeface="+mn-ea"/>
          <a:cs typeface="+mn-cs"/>
        </a:defRPr>
      </a:lvl5pPr>
      <a:lvl6pPr marL="3748811" algn="l" defTabSz="1499525" rtl="0" eaLnBrk="1" latinLnBrk="0" hangingPunct="1">
        <a:defRPr sz="3000" kern="1200">
          <a:solidFill>
            <a:schemeClr val="tx1"/>
          </a:solidFill>
          <a:latin typeface="+mn-lt"/>
          <a:ea typeface="+mn-ea"/>
          <a:cs typeface="+mn-cs"/>
        </a:defRPr>
      </a:lvl6pPr>
      <a:lvl7pPr marL="4498574" algn="l" defTabSz="1499525" rtl="0" eaLnBrk="1" latinLnBrk="0" hangingPunct="1">
        <a:defRPr sz="3000" kern="1200">
          <a:solidFill>
            <a:schemeClr val="tx1"/>
          </a:solidFill>
          <a:latin typeface="+mn-lt"/>
          <a:ea typeface="+mn-ea"/>
          <a:cs typeface="+mn-cs"/>
        </a:defRPr>
      </a:lvl7pPr>
      <a:lvl8pPr marL="5248336" algn="l" defTabSz="1499525" rtl="0" eaLnBrk="1" latinLnBrk="0" hangingPunct="1">
        <a:defRPr sz="3000" kern="1200">
          <a:solidFill>
            <a:schemeClr val="tx1"/>
          </a:solidFill>
          <a:latin typeface="+mn-lt"/>
          <a:ea typeface="+mn-ea"/>
          <a:cs typeface="+mn-cs"/>
        </a:defRPr>
      </a:lvl8pPr>
      <a:lvl9pPr marL="5998098" algn="l" defTabSz="1499525"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338E6AD-0819-B5F0-B85C-B5046235E45B}"/>
              </a:ext>
            </a:extLst>
          </p:cNvPr>
          <p:cNvSpPr/>
          <p:nvPr/>
        </p:nvSpPr>
        <p:spPr>
          <a:xfrm>
            <a:off x="4138505" y="5638800"/>
            <a:ext cx="9153403" cy="830997"/>
          </a:xfrm>
          <a:prstGeom prst="rect">
            <a:avLst/>
          </a:prstGeom>
        </p:spPr>
        <p:txBody>
          <a:bodyPr wrap="none">
            <a:spAutoFit/>
          </a:bodyPr>
          <a:ls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a:lstStyle>
          <a:p>
            <a:pPr algn="ct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ÔN TẬP CUỐI NĂM (Tiết 4)</a:t>
            </a:r>
            <a:endParaRPr lang="en-US" sz="48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787068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ởi động vào bài - Lớp chúng ta đoàn kết- Nguồn từ cô- Khánh Huyề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4681" y="228599"/>
            <a:ext cx="15163800" cy="8596801"/>
          </a:xfrm>
          <a:prstGeom prst="rect">
            <a:avLst/>
          </a:prstGeom>
        </p:spPr>
      </p:pic>
    </p:spTree>
    <p:extLst>
      <p:ext uri="{BB962C8B-B14F-4D97-AF65-F5344CB8AC3E}">
        <p14:creationId xmlns:p14="http://schemas.microsoft.com/office/powerpoint/2010/main" val="31987160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4015" y="104001"/>
            <a:ext cx="5041765" cy="461665"/>
          </a:xfrm>
          <a:prstGeom prst="rect">
            <a:avLst/>
          </a:prstGeom>
          <a:noFill/>
        </p:spPr>
        <p:txBody>
          <a:bodyPr wrap="none" rtlCol="0">
            <a:spAutoFit/>
          </a:bodyPr>
          <a:lstStyle/>
          <a:p>
            <a:r>
              <a:rPr lang="en-US" sz="2400">
                <a:solidFill>
                  <a:srgbClr val="0000FF"/>
                </a:solidFill>
                <a:latin typeface="Times New Roman" pitchFamily="18" charset="0"/>
                <a:cs typeface="Times New Roman" pitchFamily="18" charset="0"/>
              </a:rPr>
              <a:t>Thứ……ngày……tháng……năm 2023</a:t>
            </a:r>
          </a:p>
        </p:txBody>
      </p:sp>
      <p:sp>
        <p:nvSpPr>
          <p:cNvPr id="5" name="TextBox 4">
            <a:extLst>
              <a:ext uri="{FF2B5EF4-FFF2-40B4-BE49-F238E27FC236}">
                <a16:creationId xmlns:a16="http://schemas.microsoft.com/office/drawing/2014/main" xmlns="" id="{C440CFCA-89DC-FB5E-86AD-66E2903F9810}"/>
              </a:ext>
            </a:extLst>
          </p:cNvPr>
          <p:cNvSpPr txBox="1"/>
          <p:nvPr/>
        </p:nvSpPr>
        <p:spPr>
          <a:xfrm>
            <a:off x="319881" y="1447800"/>
            <a:ext cx="16459200" cy="646331"/>
          </a:xfrm>
          <a:prstGeom prst="rect">
            <a:avLst/>
          </a:prstGeom>
          <a:noFill/>
        </p:spPr>
        <p:txBody>
          <a:bodyPr wrap="square">
            <a:spAutoFit/>
          </a:bodyPr>
          <a:lstStyle/>
          <a:p>
            <a:r>
              <a:rPr lang="en-US" sz="3600" b="1">
                <a:solidFill>
                  <a:srgbClr val="FF0000"/>
                </a:solidFill>
                <a:effectLst/>
                <a:latin typeface="Times New Roman" panose="02020603050405020304" pitchFamily="18" charset="0"/>
                <a:ea typeface="Calibri" panose="020F0502020204030204" pitchFamily="34" charset="0"/>
              </a:rPr>
              <a:t>Hoạt động 1: Đánh giá kĩ năng đọc thành tiếng, học thuộc lòng</a:t>
            </a:r>
            <a:endParaRPr lang="en-US" sz="3200">
              <a:solidFill>
                <a:srgbClr val="FF0000"/>
              </a:solidFill>
            </a:endParaRPr>
          </a:p>
        </p:txBody>
      </p:sp>
      <p:sp>
        <p:nvSpPr>
          <p:cNvPr id="8" name="TextBox 7">
            <a:extLst>
              <a:ext uri="{FF2B5EF4-FFF2-40B4-BE49-F238E27FC236}">
                <a16:creationId xmlns:a16="http://schemas.microsoft.com/office/drawing/2014/main" xmlns="" id="{AF21FC5D-7971-90A8-9E48-013D3AC0621F}"/>
              </a:ext>
            </a:extLst>
          </p:cNvPr>
          <p:cNvSpPr txBox="1"/>
          <p:nvPr/>
        </p:nvSpPr>
        <p:spPr>
          <a:xfrm>
            <a:off x="5766246" y="627427"/>
            <a:ext cx="5597302" cy="523220"/>
          </a:xfrm>
          <a:prstGeom prst="rect">
            <a:avLst/>
          </a:prstGeom>
          <a:noFill/>
        </p:spPr>
        <p:txBody>
          <a:bodyPr wrap="none" rtlCol="0">
            <a:spAutoFit/>
          </a:bodyPr>
          <a:lstStyle/>
          <a:p>
            <a:pPr algn="ctr"/>
            <a:r>
              <a:rPr lang="en-US" sz="2800" b="1">
                <a:solidFill>
                  <a:srgbClr val="0000FF"/>
                </a:solidFill>
                <a:latin typeface="Times New Roman" pitchFamily="18" charset="0"/>
                <a:cs typeface="Times New Roman" pitchFamily="18" charset="0"/>
              </a:rPr>
              <a:t>ÔN TẬP CUỐI NĂM HỌC (Tiết 4)</a:t>
            </a:r>
          </a:p>
        </p:txBody>
      </p:sp>
      <p:sp>
        <p:nvSpPr>
          <p:cNvPr id="12" name="TextBox 11">
            <a:extLst>
              <a:ext uri="{FF2B5EF4-FFF2-40B4-BE49-F238E27FC236}">
                <a16:creationId xmlns:a16="http://schemas.microsoft.com/office/drawing/2014/main" xmlns="" id="{F87CF187-CC67-6051-A4E7-992914BCB428}"/>
              </a:ext>
            </a:extLst>
          </p:cNvPr>
          <p:cNvSpPr txBox="1"/>
          <p:nvPr/>
        </p:nvSpPr>
        <p:spPr>
          <a:xfrm>
            <a:off x="472281" y="2391284"/>
            <a:ext cx="16459200" cy="1200329"/>
          </a:xfrm>
          <a:prstGeom prst="rect">
            <a:avLst/>
          </a:prstGeom>
          <a:noFill/>
        </p:spPr>
        <p:txBody>
          <a:bodyPr wrap="square">
            <a:spAutoFit/>
          </a:bodyPr>
          <a:lstStyle/>
          <a:p>
            <a:r>
              <a:rPr lang="en-US" sz="3600" b="1">
                <a:solidFill>
                  <a:srgbClr val="002060"/>
                </a:solidFill>
                <a:effectLst/>
                <a:latin typeface="Times New Roman" panose="02020603050405020304" pitchFamily="18" charset="0"/>
                <a:ea typeface="Calibri" panose="020F0502020204030204" pitchFamily="34" charset="0"/>
              </a:rPr>
              <a:t>Mỗi học sinh đọc một đoạn văn, đoạn thơ khoảng 85 – 90 tiếng đọc thuộc lòng một đoạn thơ (bài thơ) đã học.</a:t>
            </a:r>
            <a:endParaRPr lang="en-US" sz="3200">
              <a:solidFill>
                <a:srgbClr val="002060"/>
              </a:solidFill>
            </a:endParaRPr>
          </a:p>
        </p:txBody>
      </p:sp>
    </p:spTree>
    <p:extLst>
      <p:ext uri="{BB962C8B-B14F-4D97-AF65-F5344CB8AC3E}">
        <p14:creationId xmlns:p14="http://schemas.microsoft.com/office/powerpoint/2010/main" val="884530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4015" y="104001"/>
            <a:ext cx="5041765" cy="461665"/>
          </a:xfrm>
          <a:prstGeom prst="rect">
            <a:avLst/>
          </a:prstGeom>
          <a:noFill/>
        </p:spPr>
        <p:txBody>
          <a:bodyPr wrap="none" rtlCol="0">
            <a:spAutoFit/>
          </a:bodyPr>
          <a:lstStyle/>
          <a:p>
            <a:r>
              <a:rPr lang="en-US" sz="2400">
                <a:solidFill>
                  <a:srgbClr val="0000FF"/>
                </a:solidFill>
                <a:latin typeface="Times New Roman" pitchFamily="18" charset="0"/>
                <a:cs typeface="Times New Roman" pitchFamily="18" charset="0"/>
              </a:rPr>
              <a:t>Thứ……ngày……tháng……năm 2023</a:t>
            </a:r>
          </a:p>
        </p:txBody>
      </p:sp>
      <p:sp>
        <p:nvSpPr>
          <p:cNvPr id="11" name="TextBox 10">
            <a:extLst>
              <a:ext uri="{FF2B5EF4-FFF2-40B4-BE49-F238E27FC236}">
                <a16:creationId xmlns:a16="http://schemas.microsoft.com/office/drawing/2014/main" xmlns="" id="{7FCE2713-4A65-2C3B-8A13-950387DC32CD}"/>
              </a:ext>
            </a:extLst>
          </p:cNvPr>
          <p:cNvSpPr txBox="1"/>
          <p:nvPr/>
        </p:nvSpPr>
        <p:spPr>
          <a:xfrm>
            <a:off x="274609" y="2843127"/>
            <a:ext cx="16199671" cy="2862322"/>
          </a:xfrm>
          <a:prstGeom prst="rect">
            <a:avLst/>
          </a:prstGeom>
          <a:solidFill>
            <a:schemeClr val="accent6">
              <a:lumMod val="20000"/>
              <a:lumOff val="80000"/>
            </a:schemeClr>
          </a:solidFill>
        </p:spPr>
        <p:txBody>
          <a:bodyPr wrap="square">
            <a:spAutoFit/>
          </a:bodyPr>
          <a:lstStyle/>
          <a:p>
            <a:pPr algn="just"/>
            <a:r>
              <a:rPr lang="vi-VN" sz="3600" b="1">
                <a:solidFill>
                  <a:srgbClr val="002060"/>
                </a:solidFill>
                <a:latin typeface="+mj-lt"/>
              </a:rPr>
              <a:t>Ngày 15-5-1941, tại thôn Nà Mạ, xã Trường Hà, huyện Hà Quảng, tỉnh Cao Bằng, Đội Nhi đồng cứu quốc được thành lập. Trong quá trình hoạt động, Đội đã nhiều lần được đổi tên: Đội Thiếu nhi cứu quốc (1950), Đội Thiếu nhi Tháng Tám (1951), Đội Thiếu niên Tiền phong Việt Nam (1956). Ngày 30-1-1970, Đội được vinh dự mang tên Bác Hồ, đổi tên thành Đội Thiếu niên Tiền phong Hồ Chí Minh.</a:t>
            </a:r>
            <a:endParaRPr lang="en-CA" sz="4400" b="1" i="1">
              <a:solidFill>
                <a:srgbClr val="002060"/>
              </a:solidFill>
              <a:latin typeface="+mj-lt"/>
              <a:cs typeface="Times New Roman" panose="02020603050405020304" pitchFamily="18" charset="0"/>
            </a:endParaRPr>
          </a:p>
        </p:txBody>
      </p:sp>
      <p:sp>
        <p:nvSpPr>
          <p:cNvPr id="8" name="TextBox 7">
            <a:extLst>
              <a:ext uri="{FF2B5EF4-FFF2-40B4-BE49-F238E27FC236}">
                <a16:creationId xmlns:a16="http://schemas.microsoft.com/office/drawing/2014/main" xmlns="" id="{0F118A42-5B79-A30F-E2F7-739BDE717ECD}"/>
              </a:ext>
            </a:extLst>
          </p:cNvPr>
          <p:cNvSpPr txBox="1"/>
          <p:nvPr/>
        </p:nvSpPr>
        <p:spPr>
          <a:xfrm>
            <a:off x="715330" y="1106728"/>
            <a:ext cx="2538451" cy="584775"/>
          </a:xfrm>
          <a:prstGeom prst="rect">
            <a:avLst/>
          </a:prstGeom>
          <a:solidFill>
            <a:schemeClr val="accent3">
              <a:lumMod val="20000"/>
              <a:lumOff val="80000"/>
            </a:schemeClr>
          </a:solidFill>
        </p:spPr>
        <p:txBody>
          <a:bodyPr wrap="none" rtlCol="0">
            <a:spAutoFit/>
          </a:bodyPr>
          <a:lstStyle/>
          <a:p>
            <a:pPr algn="ctr"/>
            <a:r>
              <a:rPr lang="en-US" sz="3200" b="1" u="sng">
                <a:solidFill>
                  <a:srgbClr val="002060"/>
                </a:solidFill>
                <a:latin typeface="Times New Roman" pitchFamily="18" charset="0"/>
                <a:cs typeface="Times New Roman" pitchFamily="18" charset="0"/>
              </a:rPr>
              <a:t>LUYỆN TẬP</a:t>
            </a:r>
            <a:endParaRPr lang="en-US" sz="3200" b="1" dirty="0">
              <a:solidFill>
                <a:srgbClr val="00206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xmlns="" id="{F879FECC-CE5F-B4E4-1C98-0D66A5849EF0}"/>
              </a:ext>
            </a:extLst>
          </p:cNvPr>
          <p:cNvSpPr txBox="1"/>
          <p:nvPr/>
        </p:nvSpPr>
        <p:spPr>
          <a:xfrm>
            <a:off x="472281" y="1974927"/>
            <a:ext cx="11582401" cy="584775"/>
          </a:xfrm>
          <a:prstGeom prst="rect">
            <a:avLst/>
          </a:prstGeom>
          <a:solidFill>
            <a:schemeClr val="bg1"/>
          </a:solidFill>
        </p:spPr>
        <p:txBody>
          <a:bodyPr wrap="square">
            <a:spAutoFit/>
          </a:bodyPr>
          <a:lstStyle/>
          <a:p>
            <a:pPr algn="just"/>
            <a:r>
              <a:rPr lang="en-US" sz="3200" b="1">
                <a:solidFill>
                  <a:srgbClr val="FF0000"/>
                </a:solidFill>
                <a:effectLst/>
                <a:latin typeface="Times New Roman" panose="02020603050405020304" pitchFamily="18" charset="0"/>
                <a:ea typeface="Calibri" panose="020F0502020204030204" pitchFamily="34" charset="0"/>
              </a:rPr>
              <a:t>Hoạt động 2: </a:t>
            </a:r>
            <a:r>
              <a:rPr lang="en-US" sz="3200" b="1">
                <a:solidFill>
                  <a:srgbClr val="FF0000"/>
                </a:solidFill>
                <a:latin typeface="Times New Roman" panose="02020603050405020304" pitchFamily="18" charset="0"/>
                <a:ea typeface="Calibri" panose="020F0502020204030204" pitchFamily="34" charset="0"/>
              </a:rPr>
              <a:t>Ôn luyện chính tả: Nghe viết: Đội của em.</a:t>
            </a:r>
            <a:r>
              <a:rPr lang="en-US" sz="3200" b="1">
                <a:solidFill>
                  <a:srgbClr val="FF0000"/>
                </a:solidFill>
                <a:effectLst/>
                <a:latin typeface="Times New Roman" panose="02020603050405020304" pitchFamily="18" charset="0"/>
                <a:ea typeface="Calibri" panose="020F0502020204030204" pitchFamily="34" charset="0"/>
              </a:rPr>
              <a:t> </a:t>
            </a:r>
            <a:endParaRPr lang="en-CA" sz="3200">
              <a:solidFill>
                <a:srgbClr val="FF0000"/>
              </a:solidFill>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xmlns="" id="{DAB09114-3CFA-031D-63AA-C84F0806C688}"/>
              </a:ext>
            </a:extLst>
          </p:cNvPr>
          <p:cNvSpPr txBox="1"/>
          <p:nvPr/>
        </p:nvSpPr>
        <p:spPr>
          <a:xfrm>
            <a:off x="5766246" y="627427"/>
            <a:ext cx="5597302" cy="523220"/>
          </a:xfrm>
          <a:prstGeom prst="rect">
            <a:avLst/>
          </a:prstGeom>
          <a:noFill/>
        </p:spPr>
        <p:txBody>
          <a:bodyPr wrap="none" rtlCol="0">
            <a:spAutoFit/>
          </a:bodyPr>
          <a:lstStyle/>
          <a:p>
            <a:pPr algn="ctr"/>
            <a:r>
              <a:rPr lang="en-US" sz="2800" b="1">
                <a:solidFill>
                  <a:srgbClr val="0000FF"/>
                </a:solidFill>
                <a:latin typeface="Times New Roman" pitchFamily="18" charset="0"/>
                <a:cs typeface="Times New Roman" pitchFamily="18" charset="0"/>
              </a:rPr>
              <a:t>ÔN TẬP CUỐI NĂM HỌC (Tiết 4)</a:t>
            </a:r>
          </a:p>
        </p:txBody>
      </p:sp>
    </p:spTree>
    <p:extLst>
      <p:ext uri="{BB962C8B-B14F-4D97-AF65-F5344CB8AC3E}">
        <p14:creationId xmlns:p14="http://schemas.microsoft.com/office/powerpoint/2010/main" val="5652464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4015" y="104001"/>
            <a:ext cx="5041765" cy="461665"/>
          </a:xfrm>
          <a:prstGeom prst="rect">
            <a:avLst/>
          </a:prstGeom>
          <a:noFill/>
        </p:spPr>
        <p:txBody>
          <a:bodyPr wrap="none" rtlCol="0">
            <a:spAutoFit/>
          </a:bodyPr>
          <a:lstStyle/>
          <a:p>
            <a:r>
              <a:rPr lang="en-US" sz="2400">
                <a:solidFill>
                  <a:srgbClr val="0000FF"/>
                </a:solidFill>
                <a:latin typeface="Times New Roman" pitchFamily="18" charset="0"/>
                <a:cs typeface="Times New Roman" pitchFamily="18" charset="0"/>
              </a:rPr>
              <a:t>Thứ……ngày……tháng……năm 2023</a:t>
            </a:r>
          </a:p>
        </p:txBody>
      </p:sp>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1716" t="2115" r="1047" b="1709"/>
          <a:stretch/>
        </p:blipFill>
        <p:spPr>
          <a:xfrm>
            <a:off x="35668" y="1593643"/>
            <a:ext cx="8442493" cy="7486150"/>
          </a:xfrm>
          <a:prstGeom prst="rect">
            <a:avLst/>
          </a:prstGeom>
        </p:spPr>
      </p:pic>
      <p:sp>
        <p:nvSpPr>
          <p:cNvPr id="5" name="TextBox 4">
            <a:extLst>
              <a:ext uri="{FF2B5EF4-FFF2-40B4-BE49-F238E27FC236}">
                <a16:creationId xmlns:a16="http://schemas.microsoft.com/office/drawing/2014/main" xmlns="" id="{9A1F5992-CA1B-403E-587C-ED4C6A1E80A6}"/>
              </a:ext>
            </a:extLst>
          </p:cNvPr>
          <p:cNvSpPr txBox="1"/>
          <p:nvPr/>
        </p:nvSpPr>
        <p:spPr>
          <a:xfrm>
            <a:off x="2614862" y="1133253"/>
            <a:ext cx="2830903" cy="646331"/>
          </a:xfrm>
          <a:prstGeom prst="rect">
            <a:avLst/>
          </a:prstGeom>
          <a:noFill/>
        </p:spPr>
        <p:txBody>
          <a:bodyPr wrap="none" rtlCol="0">
            <a:spAutoFit/>
          </a:bodyPr>
          <a:lstStyle/>
          <a:p>
            <a:pPr algn="ctr"/>
            <a:r>
              <a:rPr lang="en-US" sz="3600" b="1" u="sng">
                <a:solidFill>
                  <a:srgbClr val="FF0000"/>
                </a:solidFill>
                <a:latin typeface="Times New Roman" pitchFamily="18" charset="0"/>
                <a:cs typeface="Times New Roman" pitchFamily="18" charset="0"/>
              </a:rPr>
              <a:t>LUYỆN TẬP</a:t>
            </a:r>
            <a:endParaRPr lang="en-US" sz="3600" b="1" dirty="0">
              <a:solidFill>
                <a:srgbClr val="FF000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DEBC9643-F408-228C-0DF5-51C56CB3E544}"/>
              </a:ext>
            </a:extLst>
          </p:cNvPr>
          <p:cNvSpPr txBox="1"/>
          <p:nvPr/>
        </p:nvSpPr>
        <p:spPr>
          <a:xfrm>
            <a:off x="9505336" y="1201621"/>
            <a:ext cx="5326586" cy="553998"/>
          </a:xfrm>
          <a:prstGeom prst="rect">
            <a:avLst/>
          </a:prstGeom>
          <a:noFill/>
        </p:spPr>
        <p:txBody>
          <a:bodyPr wrap="none" rtlCol="0">
            <a:spAutoFit/>
          </a:bodyPr>
          <a:lstStyle/>
          <a:p>
            <a:pPr algn="ctr"/>
            <a:r>
              <a:rPr lang="en-US" b="1" u="sng" dirty="0">
                <a:solidFill>
                  <a:srgbClr val="FF0000"/>
                </a:solidFill>
                <a:latin typeface="Times New Roman" pitchFamily="18" charset="0"/>
                <a:cs typeface="Times New Roman" pitchFamily="18" charset="0"/>
              </a:rPr>
              <a:t>LÀM </a:t>
            </a:r>
            <a:r>
              <a:rPr lang="en-US" b="1" u="sng">
                <a:solidFill>
                  <a:srgbClr val="FF0000"/>
                </a:solidFill>
                <a:latin typeface="Times New Roman" pitchFamily="18" charset="0"/>
                <a:cs typeface="Times New Roman" pitchFamily="18" charset="0"/>
              </a:rPr>
              <a:t>VIỆC CHUNG CẢ LỚP:</a:t>
            </a:r>
            <a:endParaRPr lang="en-US" b="1" dirty="0">
              <a:solidFill>
                <a:srgbClr val="FF0000"/>
              </a:solidFill>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xmlns="" id="{7D887332-0981-9F94-882D-39493BE737B7}"/>
              </a:ext>
            </a:extLst>
          </p:cNvPr>
          <p:cNvSpPr txBox="1"/>
          <p:nvPr/>
        </p:nvSpPr>
        <p:spPr>
          <a:xfrm>
            <a:off x="8620802" y="3579860"/>
            <a:ext cx="8398399" cy="1477328"/>
          </a:xfrm>
          <a:prstGeom prst="rect">
            <a:avLst/>
          </a:prstGeom>
          <a:solidFill>
            <a:schemeClr val="accent6">
              <a:lumMod val="20000"/>
              <a:lumOff val="80000"/>
            </a:schemeClr>
          </a:solidFill>
        </p:spPr>
        <p:txBody>
          <a:bodyPr wrap="square">
            <a:spAutoFit/>
          </a:bodyPr>
          <a:lstStyle/>
          <a:p>
            <a:pPr algn="just"/>
            <a:r>
              <a:rPr lang="nl-NL" b="1">
                <a:solidFill>
                  <a:srgbClr val="002060"/>
                </a:solidFill>
                <a:latin typeface="Times New Roman" panose="02020603050405020304" pitchFamily="18" charset="0"/>
                <a:cs typeface="Times New Roman" panose="02020603050405020304" pitchFamily="18" charset="0"/>
              </a:rPr>
              <a:t>+ </a:t>
            </a:r>
            <a:r>
              <a:rPr lang="en-US" b="1">
                <a:solidFill>
                  <a:srgbClr val="002060"/>
                </a:solidFill>
                <a:latin typeface="Times New Roman" panose="02020603050405020304" pitchFamily="18" charset="0"/>
                <a:cs typeface="Times New Roman" panose="02020603050405020304" pitchFamily="18" charset="0"/>
              </a:rPr>
              <a:t>Đội Nhi đồng cứu quốc được thành lập vào     15-5-1941, tại thôn Nà Mạ, xã Trường Hà, huyện Hà Quảng, tỉnh Cao Bằng.</a:t>
            </a:r>
            <a:endParaRPr lang="en-CA" b="1">
              <a:solidFill>
                <a:srgbClr val="00206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3CEA03B5-5F2E-D7E3-2F1F-2488DE46C3F8}"/>
              </a:ext>
            </a:extLst>
          </p:cNvPr>
          <p:cNvSpPr txBox="1"/>
          <p:nvPr/>
        </p:nvSpPr>
        <p:spPr>
          <a:xfrm>
            <a:off x="8681290" y="5336718"/>
            <a:ext cx="8337911" cy="2862322"/>
          </a:xfrm>
          <a:prstGeom prst="rect">
            <a:avLst/>
          </a:prstGeom>
          <a:solidFill>
            <a:schemeClr val="accent4">
              <a:lumMod val="20000"/>
              <a:lumOff val="80000"/>
            </a:schemeClr>
          </a:solidFill>
        </p:spPr>
        <p:txBody>
          <a:bodyPr wrap="square">
            <a:spAutoFit/>
          </a:bodyPr>
          <a:lstStyle/>
          <a:p>
            <a:pPr algn="just"/>
            <a:r>
              <a:rPr lang="nl-NL" b="1">
                <a:solidFill>
                  <a:srgbClr val="002060"/>
                </a:solidFill>
                <a:latin typeface="Times New Roman" panose="02020603050405020304" pitchFamily="18" charset="0"/>
                <a:cs typeface="Times New Roman" panose="02020603050405020304" pitchFamily="18" charset="0"/>
              </a:rPr>
              <a:t>+ 5 lần đó là: </a:t>
            </a:r>
          </a:p>
          <a:p>
            <a:pPr algn="just"/>
            <a:r>
              <a:rPr lang="nl-NL" b="1">
                <a:solidFill>
                  <a:srgbClr val="002060"/>
                </a:solidFill>
                <a:latin typeface="Times New Roman" panose="02020603050405020304" pitchFamily="18" charset="0"/>
                <a:cs typeface="Times New Roman" panose="02020603050405020304" pitchFamily="18" charset="0"/>
              </a:rPr>
              <a:t>Đội Thiếu nhi cứu quốc (1950), </a:t>
            </a:r>
          </a:p>
          <a:p>
            <a:pPr algn="just"/>
            <a:r>
              <a:rPr lang="nl-NL" b="1">
                <a:solidFill>
                  <a:srgbClr val="002060"/>
                </a:solidFill>
                <a:latin typeface="Times New Roman" panose="02020603050405020304" pitchFamily="18" charset="0"/>
                <a:cs typeface="Times New Roman" panose="02020603050405020304" pitchFamily="18" charset="0"/>
              </a:rPr>
              <a:t>Đội Thiếu nhi Tháng Tám (1951), </a:t>
            </a:r>
          </a:p>
          <a:p>
            <a:pPr algn="just"/>
            <a:r>
              <a:rPr lang="nl-NL" b="1">
                <a:solidFill>
                  <a:srgbClr val="002060"/>
                </a:solidFill>
                <a:latin typeface="Times New Roman" panose="02020603050405020304" pitchFamily="18" charset="0"/>
                <a:cs typeface="Times New Roman" panose="02020603050405020304" pitchFamily="18" charset="0"/>
              </a:rPr>
              <a:t>Đội Thiếu niên Tiền phong Việt Nam (1956). </a:t>
            </a:r>
          </a:p>
          <a:p>
            <a:pPr algn="just"/>
            <a:r>
              <a:rPr lang="nl-NL" b="1">
                <a:solidFill>
                  <a:srgbClr val="002060"/>
                </a:solidFill>
                <a:latin typeface="Times New Roman" panose="02020603050405020304" pitchFamily="18" charset="0"/>
                <a:cs typeface="Times New Roman" panose="02020603050405020304" pitchFamily="18" charset="0"/>
              </a:rPr>
              <a:t>Ngày 30-1-1970 Đội Thiếu niên Tiền phong Hồ Chí Minh.</a:t>
            </a:r>
            <a:endParaRPr lang="en-CA" b="1">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32649012-E0C9-140E-1304-CA550DAEE4AB}"/>
              </a:ext>
            </a:extLst>
          </p:cNvPr>
          <p:cNvSpPr txBox="1"/>
          <p:nvPr/>
        </p:nvSpPr>
        <p:spPr>
          <a:xfrm>
            <a:off x="700880" y="2163664"/>
            <a:ext cx="7563290" cy="1077218"/>
          </a:xfrm>
          <a:prstGeom prst="rect">
            <a:avLst/>
          </a:prstGeom>
          <a:solidFill>
            <a:schemeClr val="bg1"/>
          </a:solidFill>
        </p:spPr>
        <p:txBody>
          <a:bodyPr wrap="square">
            <a:spAutoFit/>
          </a:bodyPr>
          <a:lstStyle/>
          <a:p>
            <a:pPr algn="just"/>
            <a:r>
              <a:rPr lang="en-US" sz="3200" b="1">
                <a:solidFill>
                  <a:srgbClr val="FF0000"/>
                </a:solidFill>
                <a:effectLst/>
                <a:latin typeface="Times New Roman" panose="02020603050405020304" pitchFamily="18" charset="0"/>
                <a:ea typeface="Calibri" panose="020F0502020204030204" pitchFamily="34" charset="0"/>
              </a:rPr>
              <a:t>Hoạt động 2: </a:t>
            </a:r>
            <a:r>
              <a:rPr lang="en-US" sz="3200" b="1">
                <a:solidFill>
                  <a:srgbClr val="FF0000"/>
                </a:solidFill>
                <a:latin typeface="Times New Roman" panose="02020603050405020304" pitchFamily="18" charset="0"/>
                <a:ea typeface="Calibri" panose="020F0502020204030204" pitchFamily="34" charset="0"/>
              </a:rPr>
              <a:t>Ôn luyện chính tả: Nghe viết: Đội của em.</a:t>
            </a:r>
            <a:r>
              <a:rPr lang="en-US" sz="3200" b="1">
                <a:solidFill>
                  <a:srgbClr val="FF0000"/>
                </a:solidFill>
                <a:effectLst/>
                <a:latin typeface="Times New Roman" panose="02020603050405020304" pitchFamily="18" charset="0"/>
                <a:ea typeface="Calibri" panose="020F0502020204030204" pitchFamily="34" charset="0"/>
              </a:rPr>
              <a:t> </a:t>
            </a:r>
            <a:endParaRPr lang="en-CA" sz="3200">
              <a:solidFill>
                <a:srgbClr val="FF0000"/>
              </a:solidFill>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xmlns="" id="{A1956829-B0C8-6AA8-063A-88E491905101}"/>
              </a:ext>
            </a:extLst>
          </p:cNvPr>
          <p:cNvSpPr txBox="1"/>
          <p:nvPr/>
        </p:nvSpPr>
        <p:spPr>
          <a:xfrm>
            <a:off x="333171" y="5336718"/>
            <a:ext cx="7930999" cy="1015663"/>
          </a:xfrm>
          <a:prstGeom prst="rect">
            <a:avLst/>
          </a:prstGeom>
          <a:solidFill>
            <a:schemeClr val="bg1"/>
          </a:solidFill>
        </p:spPr>
        <p:txBody>
          <a:bodyPr wrap="square">
            <a:spAutoFit/>
          </a:bodyPr>
          <a:lstStyle/>
          <a:p>
            <a:pPr algn="just"/>
            <a:r>
              <a:rPr lang="en-US" b="1" i="1">
                <a:solidFill>
                  <a:srgbClr val="C00000"/>
                </a:solidFill>
                <a:latin typeface="Times New Roman" panose="02020603050405020304" pitchFamily="18" charset="0"/>
                <a:cs typeface="Times New Roman" panose="02020603050405020304" pitchFamily="18" charset="0"/>
              </a:rPr>
              <a:t>+ Trong quá trình hoạt động, Đội đã được đổi tên mấy lần. Đó là tên gì?</a:t>
            </a:r>
            <a:endParaRPr lang="en-CA" b="1" i="1">
              <a:solidFill>
                <a:srgbClr val="C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9AAEB485-29D9-A03D-31AE-C49251C9DE97}"/>
              </a:ext>
            </a:extLst>
          </p:cNvPr>
          <p:cNvSpPr txBox="1"/>
          <p:nvPr/>
        </p:nvSpPr>
        <p:spPr>
          <a:xfrm>
            <a:off x="616535" y="3411169"/>
            <a:ext cx="7796249" cy="1015663"/>
          </a:xfrm>
          <a:prstGeom prst="rect">
            <a:avLst/>
          </a:prstGeom>
          <a:noFill/>
        </p:spPr>
        <p:txBody>
          <a:bodyPr wrap="square">
            <a:spAutoFit/>
          </a:bodyPr>
          <a:lstStyle/>
          <a:p>
            <a:pPr algn="just"/>
            <a:r>
              <a:rPr lang="en-US" b="1" i="1">
                <a:solidFill>
                  <a:srgbClr val="C00000"/>
                </a:solidFill>
                <a:latin typeface="Times New Roman" panose="02020603050405020304" pitchFamily="18" charset="0"/>
                <a:cs typeface="Times New Roman" panose="02020603050405020304" pitchFamily="18" charset="0"/>
              </a:rPr>
              <a:t>+ Đội Nhi đồng cứu quốc được thành lập vào thời gian nào. Ở đâu?</a:t>
            </a:r>
            <a:endParaRPr lang="en-CA" b="1" i="1">
              <a:solidFill>
                <a:srgbClr val="C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E4AEDA17-10A0-BF1B-568B-D10D3F43869F}"/>
              </a:ext>
            </a:extLst>
          </p:cNvPr>
          <p:cNvSpPr txBox="1"/>
          <p:nvPr/>
        </p:nvSpPr>
        <p:spPr>
          <a:xfrm>
            <a:off x="5766246" y="627427"/>
            <a:ext cx="5597302" cy="523220"/>
          </a:xfrm>
          <a:prstGeom prst="rect">
            <a:avLst/>
          </a:prstGeom>
          <a:noFill/>
        </p:spPr>
        <p:txBody>
          <a:bodyPr wrap="none" rtlCol="0">
            <a:spAutoFit/>
          </a:bodyPr>
          <a:lstStyle/>
          <a:p>
            <a:pPr algn="ctr"/>
            <a:r>
              <a:rPr lang="en-US" sz="2800" b="1">
                <a:solidFill>
                  <a:srgbClr val="0000FF"/>
                </a:solidFill>
                <a:latin typeface="Times New Roman" pitchFamily="18" charset="0"/>
                <a:cs typeface="Times New Roman" pitchFamily="18" charset="0"/>
              </a:rPr>
              <a:t>ÔN TẬP CUỐI NĂM HỌC (Tiết 4)</a:t>
            </a:r>
          </a:p>
        </p:txBody>
      </p:sp>
    </p:spTree>
    <p:extLst>
      <p:ext uri="{BB962C8B-B14F-4D97-AF65-F5344CB8AC3E}">
        <p14:creationId xmlns:p14="http://schemas.microsoft.com/office/powerpoint/2010/main" val="34722988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animBg="1"/>
      <p:bldP spid="27" grpId="0" animBg="1"/>
      <p:bldP spid="3" grpId="0" animBg="1"/>
      <p:bldP spid="6"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81D30AF-E293-3C87-6BC0-61DD97C64A0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A5956B14-7B3F-120A-1B77-41B17A1CD8A3}"/>
              </a:ext>
            </a:extLst>
          </p:cNvPr>
          <p:cNvSpPr txBox="1"/>
          <p:nvPr/>
        </p:nvSpPr>
        <p:spPr>
          <a:xfrm>
            <a:off x="6044015" y="104001"/>
            <a:ext cx="5041765" cy="461665"/>
          </a:xfrm>
          <a:prstGeom prst="rect">
            <a:avLst/>
          </a:prstGeom>
          <a:noFill/>
        </p:spPr>
        <p:txBody>
          <a:bodyPr wrap="none" rtlCol="0">
            <a:spAutoFit/>
          </a:bodyPr>
          <a:lstStyle/>
          <a:p>
            <a:r>
              <a:rPr lang="en-US" sz="2400">
                <a:solidFill>
                  <a:srgbClr val="0000FF"/>
                </a:solidFill>
                <a:latin typeface="Times New Roman" pitchFamily="18" charset="0"/>
                <a:cs typeface="Times New Roman" pitchFamily="18" charset="0"/>
              </a:rPr>
              <a:t>Thứ……ngày……tháng……năm 2024</a:t>
            </a:r>
          </a:p>
        </p:txBody>
      </p:sp>
      <p:pic>
        <p:nvPicPr>
          <p:cNvPr id="31" name="Picture 30">
            <a:extLst>
              <a:ext uri="{FF2B5EF4-FFF2-40B4-BE49-F238E27FC236}">
                <a16:creationId xmlns:a16="http://schemas.microsoft.com/office/drawing/2014/main" xmlns="" id="{8EE32DE7-BC9F-F781-3206-3A84A1187FA0}"/>
              </a:ext>
            </a:extLst>
          </p:cNvPr>
          <p:cNvPicPr>
            <a:picLocks noChangeAspect="1"/>
          </p:cNvPicPr>
          <p:nvPr/>
        </p:nvPicPr>
        <p:blipFill rotWithShape="1">
          <a:blip r:embed="rId2">
            <a:extLst>
              <a:ext uri="{28A0092B-C50C-407E-A947-70E740481C1C}">
                <a14:useLocalDpi xmlns:a14="http://schemas.microsoft.com/office/drawing/2010/main" val="0"/>
              </a:ext>
            </a:extLst>
          </a:blip>
          <a:srcRect l="1716" t="2115" r="1047" b="1709"/>
          <a:stretch/>
        </p:blipFill>
        <p:spPr>
          <a:xfrm>
            <a:off x="35668" y="1593643"/>
            <a:ext cx="8442493" cy="7486150"/>
          </a:xfrm>
          <a:prstGeom prst="rect">
            <a:avLst/>
          </a:prstGeom>
        </p:spPr>
      </p:pic>
      <p:sp>
        <p:nvSpPr>
          <p:cNvPr id="5" name="TextBox 4">
            <a:extLst>
              <a:ext uri="{FF2B5EF4-FFF2-40B4-BE49-F238E27FC236}">
                <a16:creationId xmlns:a16="http://schemas.microsoft.com/office/drawing/2014/main" xmlns="" id="{5E21DD59-E1E1-9047-A080-16DCF76B41D7}"/>
              </a:ext>
            </a:extLst>
          </p:cNvPr>
          <p:cNvSpPr txBox="1"/>
          <p:nvPr/>
        </p:nvSpPr>
        <p:spPr>
          <a:xfrm>
            <a:off x="2614862" y="1133253"/>
            <a:ext cx="2830903" cy="646331"/>
          </a:xfrm>
          <a:prstGeom prst="rect">
            <a:avLst/>
          </a:prstGeom>
          <a:noFill/>
        </p:spPr>
        <p:txBody>
          <a:bodyPr wrap="none" rtlCol="0">
            <a:spAutoFit/>
          </a:bodyPr>
          <a:lstStyle/>
          <a:p>
            <a:pPr algn="ctr"/>
            <a:r>
              <a:rPr lang="en-US" sz="3600" b="1" u="sng">
                <a:solidFill>
                  <a:srgbClr val="FF0000"/>
                </a:solidFill>
                <a:latin typeface="Times New Roman" pitchFamily="18" charset="0"/>
                <a:cs typeface="Times New Roman" pitchFamily="18" charset="0"/>
              </a:rPr>
              <a:t>LUYỆN TẬP</a:t>
            </a:r>
            <a:endParaRPr lang="en-US" sz="3600" b="1" dirty="0">
              <a:solidFill>
                <a:srgbClr val="FF000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59BB5EA8-5B55-3DE8-6CB8-04826ED42E7E}"/>
              </a:ext>
            </a:extLst>
          </p:cNvPr>
          <p:cNvSpPr txBox="1"/>
          <p:nvPr/>
        </p:nvSpPr>
        <p:spPr>
          <a:xfrm>
            <a:off x="9505336" y="1201621"/>
            <a:ext cx="5326586" cy="553998"/>
          </a:xfrm>
          <a:prstGeom prst="rect">
            <a:avLst/>
          </a:prstGeom>
          <a:noFill/>
        </p:spPr>
        <p:txBody>
          <a:bodyPr wrap="none" rtlCol="0">
            <a:spAutoFit/>
          </a:bodyPr>
          <a:lstStyle/>
          <a:p>
            <a:pPr algn="ctr"/>
            <a:r>
              <a:rPr lang="en-US" b="1" u="sng" dirty="0">
                <a:solidFill>
                  <a:srgbClr val="FF0000"/>
                </a:solidFill>
                <a:latin typeface="Times New Roman" pitchFamily="18" charset="0"/>
                <a:cs typeface="Times New Roman" pitchFamily="18" charset="0"/>
              </a:rPr>
              <a:t>LÀM </a:t>
            </a:r>
            <a:r>
              <a:rPr lang="en-US" b="1" u="sng">
                <a:solidFill>
                  <a:srgbClr val="FF0000"/>
                </a:solidFill>
                <a:latin typeface="Times New Roman" pitchFamily="18" charset="0"/>
                <a:cs typeface="Times New Roman" pitchFamily="18" charset="0"/>
              </a:rPr>
              <a:t>VIỆC CHUNG CẢ LỚP:</a:t>
            </a:r>
            <a:endParaRPr lang="en-US" b="1" dirty="0">
              <a:solidFill>
                <a:srgbClr val="FF0000"/>
              </a:solidFill>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xmlns="" id="{8E964E40-818B-AFF0-B735-50C564585020}"/>
              </a:ext>
            </a:extLst>
          </p:cNvPr>
          <p:cNvSpPr txBox="1"/>
          <p:nvPr/>
        </p:nvSpPr>
        <p:spPr>
          <a:xfrm>
            <a:off x="8620803" y="3411169"/>
            <a:ext cx="8398399" cy="1077218"/>
          </a:xfrm>
          <a:prstGeom prst="rect">
            <a:avLst/>
          </a:prstGeom>
          <a:solidFill>
            <a:schemeClr val="accent6">
              <a:lumMod val="20000"/>
              <a:lumOff val="80000"/>
            </a:schemeClr>
          </a:solidFill>
        </p:spPr>
        <p:txBody>
          <a:bodyPr wrap="square">
            <a:spAutoFit/>
          </a:bodyPr>
          <a:lstStyle/>
          <a:p>
            <a:r>
              <a:rPr lang="nl-NL" sz="3200" b="1" i="1">
                <a:solidFill>
                  <a:srgbClr val="002060"/>
                </a:solidFill>
                <a:latin typeface="Times New Roman" panose="02020603050405020304" pitchFamily="18" charset="0"/>
                <a:cs typeface="Times New Roman" panose="02020603050405020304" pitchFamily="18" charset="0"/>
              </a:rPr>
              <a:t>+ Giới thiệu tên của Đội Thiếu niên Tiền phong Hồ Chí Minh qua các thời kì hoạt động.</a:t>
            </a:r>
            <a:endParaRPr lang="en-CA" sz="3200" b="1" i="1">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FD9CD774-2A64-8082-D1D1-8763CC3C7F79}"/>
              </a:ext>
            </a:extLst>
          </p:cNvPr>
          <p:cNvSpPr txBox="1"/>
          <p:nvPr/>
        </p:nvSpPr>
        <p:spPr>
          <a:xfrm>
            <a:off x="700880" y="2163664"/>
            <a:ext cx="7563290" cy="1077218"/>
          </a:xfrm>
          <a:prstGeom prst="rect">
            <a:avLst/>
          </a:prstGeom>
          <a:solidFill>
            <a:schemeClr val="bg1"/>
          </a:solidFill>
        </p:spPr>
        <p:txBody>
          <a:bodyPr wrap="square">
            <a:spAutoFit/>
          </a:bodyPr>
          <a:lstStyle/>
          <a:p>
            <a:pPr algn="just"/>
            <a:r>
              <a:rPr lang="en-US" sz="3200" b="1">
                <a:solidFill>
                  <a:srgbClr val="FF0000"/>
                </a:solidFill>
                <a:effectLst/>
                <a:latin typeface="Times New Roman" panose="02020603050405020304" pitchFamily="18" charset="0"/>
                <a:ea typeface="Calibri" panose="020F0502020204030204" pitchFamily="34" charset="0"/>
              </a:rPr>
              <a:t>Hoạt động 2: </a:t>
            </a:r>
            <a:r>
              <a:rPr lang="en-US" sz="3200" b="1">
                <a:solidFill>
                  <a:srgbClr val="FF0000"/>
                </a:solidFill>
                <a:latin typeface="Times New Roman" panose="02020603050405020304" pitchFamily="18" charset="0"/>
                <a:ea typeface="Calibri" panose="020F0502020204030204" pitchFamily="34" charset="0"/>
              </a:rPr>
              <a:t>Ôn luyện chính tả: Nghe viết: Đội của em.</a:t>
            </a:r>
            <a:r>
              <a:rPr lang="en-US" sz="3200" b="1">
                <a:solidFill>
                  <a:srgbClr val="FF0000"/>
                </a:solidFill>
                <a:effectLst/>
                <a:latin typeface="Times New Roman" panose="02020603050405020304" pitchFamily="18" charset="0"/>
                <a:ea typeface="Calibri" panose="020F0502020204030204" pitchFamily="34" charset="0"/>
              </a:rPr>
              <a:t> </a:t>
            </a:r>
            <a:endParaRPr lang="en-CA" sz="3200">
              <a:solidFill>
                <a:srgbClr val="FF0000"/>
              </a:solidFill>
              <a:effectLst/>
              <a:latin typeface="Times New Roman" panose="02020603050405020304" pitchFamily="18" charset="0"/>
              <a:ea typeface="Calibri" panose="020F0502020204030204" pitchFamily="34" charset="0"/>
            </a:endParaRPr>
          </a:p>
        </p:txBody>
      </p:sp>
      <p:sp>
        <p:nvSpPr>
          <p:cNvPr id="10" name="TextBox 9">
            <a:extLst>
              <a:ext uri="{FF2B5EF4-FFF2-40B4-BE49-F238E27FC236}">
                <a16:creationId xmlns:a16="http://schemas.microsoft.com/office/drawing/2014/main" xmlns="" id="{96FDAE89-AD64-E5FB-14A1-E7095C4852DE}"/>
              </a:ext>
            </a:extLst>
          </p:cNvPr>
          <p:cNvSpPr txBox="1"/>
          <p:nvPr/>
        </p:nvSpPr>
        <p:spPr>
          <a:xfrm>
            <a:off x="616535" y="3411169"/>
            <a:ext cx="7796249" cy="584775"/>
          </a:xfrm>
          <a:prstGeom prst="rect">
            <a:avLst/>
          </a:prstGeom>
          <a:noFill/>
        </p:spPr>
        <p:txBody>
          <a:bodyPr wrap="square">
            <a:spAutoFit/>
          </a:bodyPr>
          <a:lstStyle/>
          <a:p>
            <a:r>
              <a:rPr lang="en-US" sz="3200" b="1" i="1">
                <a:solidFill>
                  <a:srgbClr val="C00000"/>
                </a:solidFill>
                <a:latin typeface="Times New Roman" panose="02020603050405020304" pitchFamily="18" charset="0"/>
                <a:cs typeface="Times New Roman" panose="02020603050405020304" pitchFamily="18" charset="0"/>
              </a:rPr>
              <a:t>+ Nội dung của đoạn văn này là gì?</a:t>
            </a:r>
            <a:endParaRPr lang="en-CA" sz="3200" b="1" i="1">
              <a:solidFill>
                <a:srgbClr val="C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F30ACAF0-E0AB-BF0E-A2E2-50C8F51C0C13}"/>
              </a:ext>
            </a:extLst>
          </p:cNvPr>
          <p:cNvSpPr txBox="1"/>
          <p:nvPr/>
        </p:nvSpPr>
        <p:spPr>
          <a:xfrm>
            <a:off x="5766246" y="627427"/>
            <a:ext cx="5597302" cy="523220"/>
          </a:xfrm>
          <a:prstGeom prst="rect">
            <a:avLst/>
          </a:prstGeom>
          <a:noFill/>
        </p:spPr>
        <p:txBody>
          <a:bodyPr wrap="none" rtlCol="0">
            <a:spAutoFit/>
          </a:bodyPr>
          <a:lstStyle/>
          <a:p>
            <a:pPr algn="ctr"/>
            <a:r>
              <a:rPr lang="en-US" sz="2800" b="1">
                <a:solidFill>
                  <a:srgbClr val="0000FF"/>
                </a:solidFill>
                <a:latin typeface="Times New Roman" pitchFamily="18" charset="0"/>
                <a:cs typeface="Times New Roman" pitchFamily="18" charset="0"/>
              </a:rPr>
              <a:t>ÔN TẬP CUỐI NĂM HỌC (Tiết 4)</a:t>
            </a:r>
          </a:p>
        </p:txBody>
      </p:sp>
    </p:spTree>
    <p:extLst>
      <p:ext uri="{BB962C8B-B14F-4D97-AF65-F5344CB8AC3E}">
        <p14:creationId xmlns:p14="http://schemas.microsoft.com/office/powerpoint/2010/main" val="11791539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animBg="1"/>
      <p:bldP spid="3"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734A526-F637-EE3C-2FD0-C5BDC8E4815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52CFD434-370A-9F71-553B-9CCAB015C506}"/>
              </a:ext>
            </a:extLst>
          </p:cNvPr>
          <p:cNvSpPr txBox="1"/>
          <p:nvPr/>
        </p:nvSpPr>
        <p:spPr>
          <a:xfrm>
            <a:off x="6044015" y="104001"/>
            <a:ext cx="5041765" cy="461665"/>
          </a:xfrm>
          <a:prstGeom prst="rect">
            <a:avLst/>
          </a:prstGeom>
          <a:noFill/>
        </p:spPr>
        <p:txBody>
          <a:bodyPr wrap="none" rtlCol="0">
            <a:spAutoFit/>
          </a:bodyPr>
          <a:lstStyle/>
          <a:p>
            <a:r>
              <a:rPr lang="en-US" sz="2400">
                <a:solidFill>
                  <a:srgbClr val="0000FF"/>
                </a:solidFill>
                <a:latin typeface="Times New Roman" pitchFamily="18" charset="0"/>
                <a:cs typeface="Times New Roman" pitchFamily="18" charset="0"/>
              </a:rPr>
              <a:t>Thứ……ngày……tháng……năm 2024</a:t>
            </a:r>
          </a:p>
        </p:txBody>
      </p:sp>
      <p:sp>
        <p:nvSpPr>
          <p:cNvPr id="11" name="TextBox 10">
            <a:extLst>
              <a:ext uri="{FF2B5EF4-FFF2-40B4-BE49-F238E27FC236}">
                <a16:creationId xmlns:a16="http://schemas.microsoft.com/office/drawing/2014/main" xmlns="" id="{D80782D9-106F-85EF-6976-665835942D9B}"/>
              </a:ext>
            </a:extLst>
          </p:cNvPr>
          <p:cNvSpPr txBox="1"/>
          <p:nvPr/>
        </p:nvSpPr>
        <p:spPr>
          <a:xfrm>
            <a:off x="274610" y="2843127"/>
            <a:ext cx="4998272" cy="646331"/>
          </a:xfrm>
          <a:prstGeom prst="rect">
            <a:avLst/>
          </a:prstGeom>
          <a:noFill/>
        </p:spPr>
        <p:txBody>
          <a:bodyPr wrap="square">
            <a:spAutoFit/>
          </a:bodyPr>
          <a:lstStyle/>
          <a:p>
            <a:pPr algn="just"/>
            <a:r>
              <a:rPr lang="en-US" sz="3600" b="1" i="1">
                <a:solidFill>
                  <a:srgbClr val="C00000"/>
                </a:solidFill>
                <a:latin typeface="Times New Roman" panose="02020603050405020304" pitchFamily="18" charset="0"/>
                <a:cs typeface="Times New Roman" panose="02020603050405020304" pitchFamily="18" charset="0"/>
              </a:rPr>
              <a:t>* Luyện viết từ khó: </a:t>
            </a:r>
            <a:endParaRPr lang="en-CA" sz="4400" b="1" i="1">
              <a:solidFill>
                <a:srgbClr val="C0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00211E3D-06AD-7480-3524-EC643D106A4F}"/>
              </a:ext>
            </a:extLst>
          </p:cNvPr>
          <p:cNvSpPr txBox="1"/>
          <p:nvPr/>
        </p:nvSpPr>
        <p:spPr>
          <a:xfrm>
            <a:off x="715330" y="1106728"/>
            <a:ext cx="2538451" cy="584775"/>
          </a:xfrm>
          <a:prstGeom prst="rect">
            <a:avLst/>
          </a:prstGeom>
          <a:solidFill>
            <a:schemeClr val="accent3">
              <a:lumMod val="20000"/>
              <a:lumOff val="80000"/>
            </a:schemeClr>
          </a:solidFill>
        </p:spPr>
        <p:txBody>
          <a:bodyPr wrap="none" rtlCol="0">
            <a:spAutoFit/>
          </a:bodyPr>
          <a:lstStyle/>
          <a:p>
            <a:pPr algn="ctr"/>
            <a:r>
              <a:rPr lang="en-US" sz="3200" b="1" u="sng">
                <a:solidFill>
                  <a:srgbClr val="002060"/>
                </a:solidFill>
                <a:latin typeface="Times New Roman" pitchFamily="18" charset="0"/>
                <a:cs typeface="Times New Roman" pitchFamily="18" charset="0"/>
              </a:rPr>
              <a:t>LUYỆN TẬP</a:t>
            </a:r>
            <a:endParaRPr lang="en-US" sz="3200" b="1" dirty="0">
              <a:solidFill>
                <a:srgbClr val="00206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xmlns="" id="{B4DEDD6C-8C93-DD53-3E57-BEF4B9D5503E}"/>
              </a:ext>
            </a:extLst>
          </p:cNvPr>
          <p:cNvSpPr txBox="1"/>
          <p:nvPr/>
        </p:nvSpPr>
        <p:spPr>
          <a:xfrm>
            <a:off x="472281" y="1974927"/>
            <a:ext cx="11582401" cy="584775"/>
          </a:xfrm>
          <a:prstGeom prst="rect">
            <a:avLst/>
          </a:prstGeom>
          <a:solidFill>
            <a:schemeClr val="bg1"/>
          </a:solidFill>
        </p:spPr>
        <p:txBody>
          <a:bodyPr wrap="square">
            <a:spAutoFit/>
          </a:bodyPr>
          <a:lstStyle/>
          <a:p>
            <a:pPr algn="just"/>
            <a:r>
              <a:rPr lang="en-US" sz="3200" b="1">
                <a:solidFill>
                  <a:srgbClr val="FF0000"/>
                </a:solidFill>
                <a:effectLst/>
                <a:latin typeface="Times New Roman" panose="02020603050405020304" pitchFamily="18" charset="0"/>
                <a:ea typeface="Calibri" panose="020F0502020204030204" pitchFamily="34" charset="0"/>
              </a:rPr>
              <a:t>Hoạt động 2: </a:t>
            </a:r>
            <a:r>
              <a:rPr lang="en-US" sz="3200" b="1">
                <a:solidFill>
                  <a:srgbClr val="FF0000"/>
                </a:solidFill>
                <a:latin typeface="Times New Roman" panose="02020603050405020304" pitchFamily="18" charset="0"/>
                <a:ea typeface="Calibri" panose="020F0502020204030204" pitchFamily="34" charset="0"/>
              </a:rPr>
              <a:t>Ôn luyện chính tả: Nghe viết: Đội của em.</a:t>
            </a:r>
            <a:r>
              <a:rPr lang="en-US" sz="3200" b="1">
                <a:solidFill>
                  <a:srgbClr val="FF0000"/>
                </a:solidFill>
                <a:effectLst/>
                <a:latin typeface="Times New Roman" panose="02020603050405020304" pitchFamily="18" charset="0"/>
                <a:ea typeface="Calibri" panose="020F0502020204030204" pitchFamily="34" charset="0"/>
              </a:rPr>
              <a:t> </a:t>
            </a:r>
            <a:endParaRPr lang="en-CA" sz="3200">
              <a:solidFill>
                <a:srgbClr val="FF000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xmlns="" id="{C8BDE310-9830-51D5-8138-CAC47664A799}"/>
              </a:ext>
            </a:extLst>
          </p:cNvPr>
          <p:cNvSpPr txBox="1"/>
          <p:nvPr/>
        </p:nvSpPr>
        <p:spPr>
          <a:xfrm>
            <a:off x="1176719" y="3872898"/>
            <a:ext cx="2465085" cy="699102"/>
          </a:xfrm>
          <a:prstGeom prst="rect">
            <a:avLst/>
          </a:prstGeom>
          <a:solidFill>
            <a:schemeClr val="accent6">
              <a:lumMod val="20000"/>
              <a:lumOff val="80000"/>
            </a:schemeClr>
          </a:solidFill>
        </p:spPr>
        <p:txBody>
          <a:bodyPr wrap="square">
            <a:spAutoFit/>
          </a:bodyPr>
          <a:lstStyle/>
          <a:p>
            <a:pPr algn="just">
              <a:lnSpc>
                <a:spcPct val="120000"/>
              </a:lnSpc>
            </a:pPr>
            <a:r>
              <a:rPr lang="en-US" sz="3600" b="1">
                <a:solidFill>
                  <a:srgbClr val="002060"/>
                </a:solidFill>
                <a:effectLst/>
                <a:latin typeface="Times New Roman" panose="02020603050405020304" pitchFamily="18" charset="0"/>
                <a:ea typeface="Calibri" panose="020F0502020204030204" pitchFamily="34" charset="0"/>
              </a:rPr>
              <a:t>Nà Mạ</a:t>
            </a:r>
            <a:endParaRPr lang="en-CA" sz="3600" b="1">
              <a:solidFill>
                <a:srgbClr val="002060"/>
              </a:solidFill>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xmlns="" id="{61D9A326-F990-8A6E-1BE3-60CCAD7846A3}"/>
              </a:ext>
            </a:extLst>
          </p:cNvPr>
          <p:cNvSpPr txBox="1"/>
          <p:nvPr/>
        </p:nvSpPr>
        <p:spPr>
          <a:xfrm>
            <a:off x="4574106" y="4008617"/>
            <a:ext cx="2465085" cy="584775"/>
          </a:xfrm>
          <a:prstGeom prst="rect">
            <a:avLst/>
          </a:prstGeom>
          <a:solidFill>
            <a:schemeClr val="accent6">
              <a:lumMod val="20000"/>
              <a:lumOff val="80000"/>
            </a:schemeClr>
          </a:solidFill>
        </p:spPr>
        <p:txBody>
          <a:bodyPr wrap="square">
            <a:spAutoFit/>
          </a:bodyPr>
          <a:lstStyle/>
          <a:p>
            <a:r>
              <a:rPr lang="en-US" sz="3200" b="1">
                <a:solidFill>
                  <a:srgbClr val="002060"/>
                </a:solidFill>
                <a:effectLst/>
                <a:latin typeface="Times New Roman" panose="02020603050405020304" pitchFamily="18" charset="0"/>
                <a:ea typeface="Calibri" panose="020F0502020204030204" pitchFamily="34" charset="0"/>
              </a:rPr>
              <a:t>Trường Hà</a:t>
            </a:r>
            <a:endParaRPr lang="en-CA" sz="3200" b="1">
              <a:solidFill>
                <a:srgbClr val="002060"/>
              </a:solidFill>
            </a:endParaRPr>
          </a:p>
        </p:txBody>
      </p:sp>
      <p:sp>
        <p:nvSpPr>
          <p:cNvPr id="12" name="TextBox 11">
            <a:extLst>
              <a:ext uri="{FF2B5EF4-FFF2-40B4-BE49-F238E27FC236}">
                <a16:creationId xmlns:a16="http://schemas.microsoft.com/office/drawing/2014/main" xmlns="" id="{29AC5F8C-506B-8399-C8D3-3DDA2036A6FB}"/>
              </a:ext>
            </a:extLst>
          </p:cNvPr>
          <p:cNvSpPr txBox="1"/>
          <p:nvPr/>
        </p:nvSpPr>
        <p:spPr>
          <a:xfrm>
            <a:off x="7971493" y="4008617"/>
            <a:ext cx="2465085" cy="646331"/>
          </a:xfrm>
          <a:prstGeom prst="rect">
            <a:avLst/>
          </a:prstGeom>
          <a:solidFill>
            <a:schemeClr val="accent6">
              <a:lumMod val="20000"/>
              <a:lumOff val="80000"/>
            </a:schemeClr>
          </a:solidFill>
        </p:spPr>
        <p:txBody>
          <a:bodyPr wrap="square">
            <a:spAutoFit/>
          </a:bodyPr>
          <a:lstStyle/>
          <a:p>
            <a:r>
              <a:rPr lang="en-US" sz="3600" b="1">
                <a:solidFill>
                  <a:srgbClr val="002060"/>
                </a:solidFill>
                <a:effectLst/>
                <a:latin typeface="Times New Roman" panose="02020603050405020304" pitchFamily="18" charset="0"/>
                <a:ea typeface="Calibri" panose="020F0502020204030204" pitchFamily="34" charset="0"/>
              </a:rPr>
              <a:t>thành lập</a:t>
            </a:r>
            <a:endParaRPr lang="en-CA" sz="3200" b="1">
              <a:solidFill>
                <a:srgbClr val="002060"/>
              </a:solidFill>
            </a:endParaRPr>
          </a:p>
        </p:txBody>
      </p:sp>
      <p:sp>
        <p:nvSpPr>
          <p:cNvPr id="14" name="TextBox 13">
            <a:extLst>
              <a:ext uri="{FF2B5EF4-FFF2-40B4-BE49-F238E27FC236}">
                <a16:creationId xmlns:a16="http://schemas.microsoft.com/office/drawing/2014/main" xmlns="" id="{22C76EF0-2EF2-1EB2-5F11-E3826525228B}"/>
              </a:ext>
            </a:extLst>
          </p:cNvPr>
          <p:cNvSpPr txBox="1"/>
          <p:nvPr/>
        </p:nvSpPr>
        <p:spPr>
          <a:xfrm>
            <a:off x="11368881" y="4008617"/>
            <a:ext cx="2465085" cy="584775"/>
          </a:xfrm>
          <a:prstGeom prst="rect">
            <a:avLst/>
          </a:prstGeom>
          <a:solidFill>
            <a:schemeClr val="accent6">
              <a:lumMod val="20000"/>
              <a:lumOff val="80000"/>
            </a:schemeClr>
          </a:solidFill>
        </p:spPr>
        <p:txBody>
          <a:bodyPr wrap="square">
            <a:spAutoFit/>
          </a:bodyPr>
          <a:lstStyle/>
          <a:p>
            <a:r>
              <a:rPr lang="en-US" sz="3200" b="1">
                <a:solidFill>
                  <a:srgbClr val="002060"/>
                </a:solidFill>
                <a:effectLst/>
                <a:latin typeface="Times New Roman" panose="02020603050405020304" pitchFamily="18" charset="0"/>
                <a:ea typeface="Calibri" panose="020F0502020204030204" pitchFamily="34" charset="0"/>
              </a:rPr>
              <a:t>nhiều lần</a:t>
            </a:r>
            <a:endParaRPr lang="en-CA" sz="3200" b="1">
              <a:solidFill>
                <a:srgbClr val="002060"/>
              </a:solidFill>
            </a:endParaRPr>
          </a:p>
        </p:txBody>
      </p:sp>
      <p:sp>
        <p:nvSpPr>
          <p:cNvPr id="4" name="TextBox 3">
            <a:extLst>
              <a:ext uri="{FF2B5EF4-FFF2-40B4-BE49-F238E27FC236}">
                <a16:creationId xmlns:a16="http://schemas.microsoft.com/office/drawing/2014/main" xmlns="" id="{3A1C8091-90CA-CC9C-BFB4-94CD060DCC7C}"/>
              </a:ext>
            </a:extLst>
          </p:cNvPr>
          <p:cNvSpPr txBox="1"/>
          <p:nvPr/>
        </p:nvSpPr>
        <p:spPr>
          <a:xfrm>
            <a:off x="5766246" y="627427"/>
            <a:ext cx="5597302" cy="523220"/>
          </a:xfrm>
          <a:prstGeom prst="rect">
            <a:avLst/>
          </a:prstGeom>
          <a:noFill/>
        </p:spPr>
        <p:txBody>
          <a:bodyPr wrap="none" rtlCol="0">
            <a:spAutoFit/>
          </a:bodyPr>
          <a:lstStyle/>
          <a:p>
            <a:pPr algn="ctr"/>
            <a:r>
              <a:rPr lang="en-US" sz="2800" b="1">
                <a:solidFill>
                  <a:srgbClr val="0000FF"/>
                </a:solidFill>
                <a:latin typeface="Times New Roman" pitchFamily="18" charset="0"/>
                <a:cs typeface="Times New Roman" pitchFamily="18" charset="0"/>
              </a:rPr>
              <a:t>ÔN TẬP CUỐI NĂM HỌC (Tiết 4)</a:t>
            </a:r>
          </a:p>
        </p:txBody>
      </p:sp>
      <p:sp>
        <p:nvSpPr>
          <p:cNvPr id="6" name="TextBox 5">
            <a:extLst>
              <a:ext uri="{FF2B5EF4-FFF2-40B4-BE49-F238E27FC236}">
                <a16:creationId xmlns:a16="http://schemas.microsoft.com/office/drawing/2014/main" xmlns="" id="{F9A630CB-7887-282E-1EBC-83C57302658C}"/>
              </a:ext>
            </a:extLst>
          </p:cNvPr>
          <p:cNvSpPr txBox="1"/>
          <p:nvPr/>
        </p:nvSpPr>
        <p:spPr>
          <a:xfrm>
            <a:off x="274610" y="5008212"/>
            <a:ext cx="4998272" cy="646331"/>
          </a:xfrm>
          <a:prstGeom prst="rect">
            <a:avLst/>
          </a:prstGeom>
          <a:noFill/>
        </p:spPr>
        <p:txBody>
          <a:bodyPr wrap="square">
            <a:spAutoFit/>
          </a:bodyPr>
          <a:lstStyle/>
          <a:p>
            <a:pPr algn="just"/>
            <a:r>
              <a:rPr lang="en-US" sz="3600" b="1" i="1">
                <a:solidFill>
                  <a:srgbClr val="C00000"/>
                </a:solidFill>
                <a:latin typeface="Times New Roman" panose="02020603050405020304" pitchFamily="18" charset="0"/>
                <a:cs typeface="Times New Roman" panose="02020603050405020304" pitchFamily="18" charset="0"/>
              </a:rPr>
              <a:t>* Nghe viết: </a:t>
            </a:r>
            <a:endParaRPr lang="en-CA" sz="4400" b="1" i="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05352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5" grpId="0" animBg="1"/>
      <p:bldP spid="7" grpId="0" animBg="1"/>
      <p:bldP spid="12" grpId="0" animBg="1"/>
      <p:bldP spid="14"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6864CE8-ED44-6300-C867-F4FF8A9495E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E2762463-E266-FED5-81D2-6C88E50921A2}"/>
              </a:ext>
            </a:extLst>
          </p:cNvPr>
          <p:cNvSpPr txBox="1"/>
          <p:nvPr/>
        </p:nvSpPr>
        <p:spPr>
          <a:xfrm>
            <a:off x="6044015" y="104001"/>
            <a:ext cx="5041765" cy="461665"/>
          </a:xfrm>
          <a:prstGeom prst="rect">
            <a:avLst/>
          </a:prstGeom>
          <a:noFill/>
        </p:spPr>
        <p:txBody>
          <a:bodyPr wrap="none" rtlCol="0">
            <a:spAutoFit/>
          </a:bodyPr>
          <a:lstStyle/>
          <a:p>
            <a:r>
              <a:rPr lang="en-US" sz="2400">
                <a:solidFill>
                  <a:srgbClr val="0000FF"/>
                </a:solidFill>
                <a:latin typeface="Times New Roman" pitchFamily="18" charset="0"/>
                <a:cs typeface="Times New Roman" pitchFamily="18" charset="0"/>
              </a:rPr>
              <a:t>Thứ……ngày……tháng……năm 2024</a:t>
            </a:r>
          </a:p>
        </p:txBody>
      </p:sp>
      <p:sp>
        <p:nvSpPr>
          <p:cNvPr id="8" name="TextBox 7">
            <a:extLst>
              <a:ext uri="{FF2B5EF4-FFF2-40B4-BE49-F238E27FC236}">
                <a16:creationId xmlns:a16="http://schemas.microsoft.com/office/drawing/2014/main" xmlns="" id="{5FCB5D00-02EE-122C-7ABC-28B11B0536EF}"/>
              </a:ext>
            </a:extLst>
          </p:cNvPr>
          <p:cNvSpPr txBox="1"/>
          <p:nvPr/>
        </p:nvSpPr>
        <p:spPr>
          <a:xfrm>
            <a:off x="715330" y="1106728"/>
            <a:ext cx="2538451" cy="584775"/>
          </a:xfrm>
          <a:prstGeom prst="rect">
            <a:avLst/>
          </a:prstGeom>
          <a:solidFill>
            <a:schemeClr val="accent3">
              <a:lumMod val="20000"/>
              <a:lumOff val="80000"/>
            </a:schemeClr>
          </a:solidFill>
        </p:spPr>
        <p:txBody>
          <a:bodyPr wrap="none" rtlCol="0">
            <a:spAutoFit/>
          </a:bodyPr>
          <a:lstStyle/>
          <a:p>
            <a:pPr algn="ctr"/>
            <a:r>
              <a:rPr lang="en-US" sz="3200" b="1" u="sng">
                <a:solidFill>
                  <a:srgbClr val="002060"/>
                </a:solidFill>
                <a:latin typeface="Times New Roman" pitchFamily="18" charset="0"/>
                <a:cs typeface="Times New Roman" pitchFamily="18" charset="0"/>
              </a:rPr>
              <a:t>LUYỆN TẬP</a:t>
            </a:r>
            <a:endParaRPr lang="en-US" sz="3200" b="1" dirty="0">
              <a:solidFill>
                <a:srgbClr val="00206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xmlns="" id="{B7C80009-20DD-56C5-9C85-681546C1EF4A}"/>
              </a:ext>
            </a:extLst>
          </p:cNvPr>
          <p:cNvSpPr txBox="1"/>
          <p:nvPr/>
        </p:nvSpPr>
        <p:spPr>
          <a:xfrm>
            <a:off x="472281" y="1974927"/>
            <a:ext cx="11582401" cy="584775"/>
          </a:xfrm>
          <a:prstGeom prst="rect">
            <a:avLst/>
          </a:prstGeom>
          <a:solidFill>
            <a:schemeClr val="bg1"/>
          </a:solidFill>
        </p:spPr>
        <p:txBody>
          <a:bodyPr wrap="square">
            <a:spAutoFit/>
          </a:bodyPr>
          <a:lstStyle/>
          <a:p>
            <a:pPr algn="just"/>
            <a:r>
              <a:rPr lang="en-US" sz="3200" b="1">
                <a:solidFill>
                  <a:srgbClr val="FF0000"/>
                </a:solidFill>
                <a:effectLst/>
                <a:latin typeface="Times New Roman" panose="02020603050405020304" pitchFamily="18" charset="0"/>
                <a:ea typeface="Calibri" panose="020F0502020204030204" pitchFamily="34" charset="0"/>
              </a:rPr>
              <a:t>Hoạt động 3: </a:t>
            </a:r>
            <a:r>
              <a:rPr lang="en-US" sz="3200" b="1">
                <a:solidFill>
                  <a:srgbClr val="FF0000"/>
                </a:solidFill>
                <a:latin typeface="Times New Roman" panose="02020603050405020304" pitchFamily="18" charset="0"/>
                <a:ea typeface="Calibri" panose="020F0502020204030204" pitchFamily="34" charset="0"/>
              </a:rPr>
              <a:t>Bài tập.</a:t>
            </a:r>
            <a:r>
              <a:rPr lang="en-US" sz="3200" b="1">
                <a:solidFill>
                  <a:srgbClr val="FF0000"/>
                </a:solidFill>
                <a:effectLst/>
                <a:latin typeface="Times New Roman" panose="02020603050405020304" pitchFamily="18" charset="0"/>
                <a:ea typeface="Calibri" panose="020F0502020204030204" pitchFamily="34" charset="0"/>
              </a:rPr>
              <a:t> </a:t>
            </a:r>
            <a:endParaRPr lang="en-CA" sz="3200">
              <a:solidFill>
                <a:srgbClr val="FF0000"/>
              </a:solidFill>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xmlns="" id="{B1B9EA4A-DA60-7A5D-9C69-B9EDFCFF291D}"/>
              </a:ext>
            </a:extLst>
          </p:cNvPr>
          <p:cNvSpPr txBox="1"/>
          <p:nvPr/>
        </p:nvSpPr>
        <p:spPr>
          <a:xfrm>
            <a:off x="5766246" y="627427"/>
            <a:ext cx="5597302" cy="523220"/>
          </a:xfrm>
          <a:prstGeom prst="rect">
            <a:avLst/>
          </a:prstGeom>
          <a:noFill/>
        </p:spPr>
        <p:txBody>
          <a:bodyPr wrap="none" rtlCol="0">
            <a:spAutoFit/>
          </a:bodyPr>
          <a:lstStyle/>
          <a:p>
            <a:pPr algn="ctr"/>
            <a:r>
              <a:rPr lang="en-US" sz="2800" b="1">
                <a:solidFill>
                  <a:srgbClr val="0000FF"/>
                </a:solidFill>
                <a:latin typeface="Times New Roman" pitchFamily="18" charset="0"/>
                <a:cs typeface="Times New Roman" pitchFamily="18" charset="0"/>
              </a:rPr>
              <a:t>ÔN TẬP CUỐI NĂM HỌC (Tiết 4)</a:t>
            </a:r>
          </a:p>
        </p:txBody>
      </p:sp>
      <p:sp>
        <p:nvSpPr>
          <p:cNvPr id="9" name="TextBox 8">
            <a:extLst>
              <a:ext uri="{FF2B5EF4-FFF2-40B4-BE49-F238E27FC236}">
                <a16:creationId xmlns:a16="http://schemas.microsoft.com/office/drawing/2014/main" xmlns="" id="{F8A0E6F7-1AEA-0A74-11EB-8F3865C4606B}"/>
              </a:ext>
            </a:extLst>
          </p:cNvPr>
          <p:cNvSpPr txBox="1"/>
          <p:nvPr/>
        </p:nvSpPr>
        <p:spPr>
          <a:xfrm>
            <a:off x="495468" y="7451532"/>
            <a:ext cx="14920751" cy="646331"/>
          </a:xfrm>
          <a:prstGeom prst="rect">
            <a:avLst/>
          </a:prstGeom>
          <a:solidFill>
            <a:schemeClr val="accent5">
              <a:lumMod val="20000"/>
              <a:lumOff val="80000"/>
            </a:schemeClr>
          </a:solidFill>
        </p:spPr>
        <p:txBody>
          <a:bodyPr wrap="square">
            <a:spAutoFit/>
          </a:bodyPr>
          <a:lstStyle/>
          <a:p>
            <a:r>
              <a:rPr lang="en-US" sz="3600" b="1" i="1">
                <a:solidFill>
                  <a:srgbClr val="C00000"/>
                </a:solidFill>
                <a:latin typeface="Times New Roman" panose="02020603050405020304" pitchFamily="18" charset="0"/>
                <a:cs typeface="Times New Roman" panose="02020603050405020304" pitchFamily="18" charset="0"/>
              </a:rPr>
              <a:t>Dấu ngoặc đơn trong đoạn văn được dùng để đánh dấu phần chú thích. </a:t>
            </a:r>
          </a:p>
        </p:txBody>
      </p:sp>
      <p:sp>
        <p:nvSpPr>
          <p:cNvPr id="10" name="TextBox 9">
            <a:extLst>
              <a:ext uri="{FF2B5EF4-FFF2-40B4-BE49-F238E27FC236}">
                <a16:creationId xmlns:a16="http://schemas.microsoft.com/office/drawing/2014/main" xmlns="" id="{449AB8C3-ADA1-F7B1-71AA-68DCB829A6DD}"/>
              </a:ext>
            </a:extLst>
          </p:cNvPr>
          <p:cNvSpPr txBox="1"/>
          <p:nvPr/>
        </p:nvSpPr>
        <p:spPr>
          <a:xfrm>
            <a:off x="715330" y="3167156"/>
            <a:ext cx="15225551" cy="646331"/>
          </a:xfrm>
          <a:prstGeom prst="rect">
            <a:avLst/>
          </a:prstGeom>
          <a:noFill/>
        </p:spPr>
        <p:txBody>
          <a:bodyPr wrap="square">
            <a:spAutoFit/>
          </a:bodyPr>
          <a:lstStyle/>
          <a:p>
            <a:pPr algn="just"/>
            <a:r>
              <a:rPr lang="en-US" sz="3600" b="1" i="1">
                <a:solidFill>
                  <a:srgbClr val="C00000"/>
                </a:solidFill>
                <a:latin typeface="Times New Roman" panose="02020603050405020304" pitchFamily="18" charset="0"/>
                <a:cs typeface="Times New Roman" panose="02020603050405020304" pitchFamily="18" charset="0"/>
              </a:rPr>
              <a:t>Các dấu ngoặc đơn trong đoạn văn trên được dùng để làm gì?</a:t>
            </a:r>
          </a:p>
        </p:txBody>
      </p:sp>
      <p:sp>
        <p:nvSpPr>
          <p:cNvPr id="13" name="TextBox 12">
            <a:extLst>
              <a:ext uri="{FF2B5EF4-FFF2-40B4-BE49-F238E27FC236}">
                <a16:creationId xmlns:a16="http://schemas.microsoft.com/office/drawing/2014/main" xmlns="" id="{61AD928E-9F0E-0DEF-ED5C-A1BE2E5786B1}"/>
              </a:ext>
            </a:extLst>
          </p:cNvPr>
          <p:cNvSpPr txBox="1"/>
          <p:nvPr/>
        </p:nvSpPr>
        <p:spPr>
          <a:xfrm>
            <a:off x="495468" y="4038600"/>
            <a:ext cx="16199671" cy="2862322"/>
          </a:xfrm>
          <a:prstGeom prst="rect">
            <a:avLst/>
          </a:prstGeom>
          <a:solidFill>
            <a:schemeClr val="accent6">
              <a:lumMod val="20000"/>
              <a:lumOff val="80000"/>
            </a:schemeClr>
          </a:solidFill>
        </p:spPr>
        <p:txBody>
          <a:bodyPr wrap="square">
            <a:spAutoFit/>
          </a:bodyPr>
          <a:lstStyle/>
          <a:p>
            <a:pPr algn="just"/>
            <a:r>
              <a:rPr lang="vi-VN" sz="3600" b="1">
                <a:solidFill>
                  <a:srgbClr val="002060"/>
                </a:solidFill>
                <a:latin typeface="+mj-lt"/>
              </a:rPr>
              <a:t>Ngày 15-5-1941, tại thôn Nà Mạ, xã Trường Hà, huyện Hà Quảng, tỉnh Cao Bằng, Đội Nhi đồng cứu quốc được thành lập. Trong quá trình hoạt động, Đội đã nhiều lần được đổi tên: Đội Thiếu nhi cứu quốc (1950), Đội Thiếu nhi Tháng Tám (1951), Đội Thiếu niên Tiền phong Việt Nam (1956). Ngày 30-1-1970, Đội được vinh dự mang tên Bác Hồ, đổi tên thành Đội Thiếu niên Tiền phong Hồ Chí Minh.</a:t>
            </a:r>
            <a:endParaRPr lang="en-CA" sz="4400" b="1" i="1">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5217551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481" y="278640"/>
            <a:ext cx="14824538" cy="873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WordArt 3"/>
          <p:cNvSpPr>
            <a:spLocks noChangeArrowheads="1" noChangeShapeType="1" noTextEdit="1"/>
          </p:cNvSpPr>
          <p:nvPr/>
        </p:nvSpPr>
        <p:spPr bwMode="auto">
          <a:xfrm>
            <a:off x="2910681" y="3902462"/>
            <a:ext cx="11669573" cy="1187054"/>
          </a:xfrm>
          <a:prstGeom prst="rect">
            <a:avLst/>
          </a:prstGeom>
        </p:spPr>
        <p:txBody>
          <a:bodyPr wrap="none" lIns="69156" tIns="34578" rIns="69156" bIns="34578" fromWordArt="1">
            <a:prstTxWarp prst="textPlain">
              <a:avLst>
                <a:gd name="adj" fmla="val 50000"/>
              </a:avLst>
            </a:prstTxWarp>
          </a:bodyPr>
          <a:lstStyle/>
          <a:p>
            <a:pPr algn="ctr"/>
            <a:r>
              <a:rPr lang="vi-VN" sz="43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43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43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42898847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0" fill="hold"/>
                                        <p:tgtEl>
                                          <p:spTgt spid="21"/>
                                        </p:tgtEl>
                                        <p:attrNameLst>
                                          <p:attrName>ppt_w</p:attrName>
                                        </p:attrNameLst>
                                      </p:cBhvr>
                                      <p:tavLst>
                                        <p:tav tm="0">
                                          <p:val>
                                            <p:fltVal val="0"/>
                                          </p:val>
                                        </p:tav>
                                        <p:tav tm="100000">
                                          <p:val>
                                            <p:strVal val="#ppt_w"/>
                                          </p:val>
                                        </p:tav>
                                      </p:tavLst>
                                    </p:anim>
                                    <p:anim calcmode="lin" valueType="num">
                                      <p:cBhvr>
                                        <p:cTn id="8" dur="5000" fill="hold"/>
                                        <p:tgtEl>
                                          <p:spTgt spid="21"/>
                                        </p:tgtEl>
                                        <p:attrNameLst>
                                          <p:attrName>ppt_h</p:attrName>
                                        </p:attrNameLst>
                                      </p:cBhvr>
                                      <p:tavLst>
                                        <p:tav tm="0">
                                          <p:val>
                                            <p:fltVal val="0"/>
                                          </p:val>
                                        </p:tav>
                                        <p:tav tm="100000">
                                          <p:val>
                                            <p:strVal val="#ppt_h"/>
                                          </p:val>
                                        </p:tav>
                                      </p:tavLst>
                                    </p:anim>
                                    <p:animEffect transition="in" filter="fade">
                                      <p:cBhvr>
                                        <p:cTn id="9"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4FDC95F-EB54-4E8B-8BAC-C1F6F3B9653C}">
  <we:reference id="wa200002479" version="1.0.0.0" store="en-US" storeType="OMEX"/>
  <we:alternateReferences>
    <we:reference id="WA200002479" version="1.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826</TotalTime>
  <Words>632</Words>
  <Application>Microsoft Office PowerPoint</Application>
  <PresentationFormat>Custom</PresentationFormat>
  <Paragraphs>49</Paragraphs>
  <Slides>9</Slides>
  <Notes>0</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196</cp:revision>
  <dcterms:created xsi:type="dcterms:W3CDTF">2023-07-19T07:13:18Z</dcterms:created>
  <dcterms:modified xsi:type="dcterms:W3CDTF">2024-04-02T13:47:28Z</dcterms:modified>
</cp:coreProperties>
</file>