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54" r:id="rId3"/>
    <p:sldId id="356" r:id="rId4"/>
    <p:sldId id="355" r:id="rId5"/>
    <p:sldId id="258" r:id="rId6"/>
    <p:sldId id="357" r:id="rId7"/>
    <p:sldId id="260" r:id="rId8"/>
    <p:sldId id="261" r:id="rId9"/>
    <p:sldId id="358" r:id="rId10"/>
    <p:sldId id="351" r:id="rId11"/>
    <p:sldId id="352" r:id="rId12"/>
    <p:sldId id="353" r:id="rId13"/>
    <p:sldId id="359" r:id="rId14"/>
    <p:sldId id="262" r:id="rId15"/>
    <p:sldId id="35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1E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35DB3-B9D5-455C-9E91-D6A13158D3D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0191E-5633-4D7D-9DE6-61CF108FB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5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70A8-CF3E-426F-9923-B976A8AED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4CDF2-29BF-4BD6-BFB8-4D0720136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3FB05-091B-4FB8-B149-2849D0FF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1A3-CC54-49AA-B8B4-8C9601B7D8F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A6A93-6186-43C5-A7A5-F01FA597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4A24A-6399-4182-BE33-B4615AD1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5EB7-A028-4B3D-9E36-C529E392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91FC-BEFC-4957-A703-E53A2F90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93A9A-AA53-4ABD-A3AE-73A2EF835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EBA9A-F3EB-4CB3-9030-2212AC3B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1A3-CC54-49AA-B8B4-8C9601B7D8F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E3624-71CB-4A5F-89FF-12A783E1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E72BC-DFD7-4F1C-8B88-D18ED7CB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5EB7-A028-4B3D-9E36-C529E392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4B04B6-72A6-405E-8040-A54C4F1D76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3EBC0-8AAB-46E5-8E25-9446CFF61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00BE8-BDA4-4892-AA6A-2FA25000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1A3-CC54-49AA-B8B4-8C9601B7D8F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27E6A-AD58-4380-87DD-49E605306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F0C44-4E3A-4649-97B6-C8FB6F2C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5EB7-A028-4B3D-9E36-C529E392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7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DAC6F-61BF-452E-A6B1-21FDC6C2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00658-641B-437F-AD54-977C44469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6D932-32B5-4443-9435-2B7F2464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1A3-CC54-49AA-B8B4-8C9601B7D8F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46187-D134-493D-BAD1-5483807D7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E5EAB-14FA-4240-B477-09540517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5EB7-A028-4B3D-9E36-C529E392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9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763C9-9B97-40AA-A423-E1A6F153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4F67A-928A-434A-ABE9-63F5EC0F5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4928E-4F97-447E-96D6-60282220D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1A3-CC54-49AA-B8B4-8C9601B7D8F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73D8F-D83E-4F0A-B5D1-FF44CA028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6E4E7-666C-4F72-9751-B73739B2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5EB7-A028-4B3D-9E36-C529E392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6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7D57-02AD-440E-B024-4BEB343F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679AE-E5CF-4E29-87E8-7FA263A55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A7027-4E1B-4334-8E6E-1165B2AE4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FF5F6-0FD9-46D9-BA29-86AB7438E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1A3-CC54-49AA-B8B4-8C9601B7D8F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0F562-FC34-4107-8072-C124AB6BE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2BB35-9632-4BD1-9485-EF8DC461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5EB7-A028-4B3D-9E36-C529E392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5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CCB3C-EC3E-48F8-BD69-C11FF7D2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AE127-F794-47CC-BF25-53F954F0E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EA438-24DE-4045-A9F6-12E0B485A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39804F-57D2-4FB7-B72F-CFD768C47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68DDBE-07D8-4C34-81E7-A5B956DC8E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E40CA6-F4F6-4D1F-B9AA-A3713288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1A3-CC54-49AA-B8B4-8C9601B7D8F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74BE7-CD3A-4440-B9D1-73D8E0C07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969D95-986C-4779-96A1-EB6CEED04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5EB7-A028-4B3D-9E36-C529E392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39F74-F9C2-4506-BAAA-08AB4DC5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B7167-3960-490C-B7DA-AA205AB46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1A3-CC54-49AA-B8B4-8C9601B7D8F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67FE40-FABD-4EB7-992A-8B53EE0D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0DBFC-FD60-447D-ACA3-88748201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5EB7-A028-4B3D-9E36-C529E392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7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0AF910-D6CB-4BB4-A480-FA2CEAEA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1A3-CC54-49AA-B8B4-8C9601B7D8F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552A6E-AC61-4165-918E-2E3DF86BC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3B8A0-1E7B-4053-B776-B8E6E9CA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5EB7-A028-4B3D-9E36-C529E392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0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27747-C466-43EB-94E3-A4EC57AB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CA555-17B6-43E8-AADA-16A6AE88D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965AE-D0CD-4A98-B8A1-BCC86D05A4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00258-FF2B-44AB-AC80-0388F11AD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1A3-CC54-49AA-B8B4-8C9601B7D8F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0BB16-C541-4812-A370-579707363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5DFA6-158A-417D-80AB-EC37BD4B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5EB7-A028-4B3D-9E36-C529E392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7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66C4-17AA-4AD2-AE4D-5FAA6587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91AC4-F398-4F3A-BECF-EB6BFB782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78128-6461-42DA-B7E2-27D966FC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B0D3A-BD5F-483E-BC0C-83BD345C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1A3-CC54-49AA-B8B4-8C9601B7D8F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2F8A3-2658-47EC-A932-98968A04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82B5-D7A9-4230-9E4E-4962EA45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5EB7-A028-4B3D-9E36-C529E392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9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9872E-A173-4372-8E18-2A0406E41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6360C-3F6C-46C1-AF21-A8EEE4D48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932CC-D3B0-4A0F-8DEA-4B7C79CC70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6E1A3-CC54-49AA-B8B4-8C9601B7D8F7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B77D3-399E-4A97-888E-95D113C17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B94B8-1043-4BE9-83E2-7BD938219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E5EB7-A028-4B3D-9E36-C529E392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openxmlformats.org/officeDocument/2006/relationships/image" Target="../media/image17.gif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openxmlformats.org/officeDocument/2006/relationships/image" Target="../media/image17.gif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" Target="slide10.xml"/><Relationship Id="rId7" Type="http://schemas.openxmlformats.org/officeDocument/2006/relationships/slide" Target="slide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slide" Target="slide14.xml"/><Relationship Id="rId5" Type="http://schemas.openxmlformats.org/officeDocument/2006/relationships/slide" Target="slide11.xml"/><Relationship Id="rId10" Type="http://schemas.openxmlformats.org/officeDocument/2006/relationships/image" Target="../media/image14.jpeg"/><Relationship Id="rId4" Type="http://schemas.openxmlformats.org/officeDocument/2006/relationships/image" Target="../media/image11.jpeg"/><Relationship Id="rId9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DCA35A-684D-4E2A-AD23-5745099F6B57}"/>
              </a:ext>
            </a:extLst>
          </p:cNvPr>
          <p:cNvSpPr/>
          <p:nvPr/>
        </p:nvSpPr>
        <p:spPr>
          <a:xfrm>
            <a:off x="2662437" y="2025225"/>
            <a:ext cx="70888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C</a:t>
            </a:r>
            <a:r>
              <a:rPr lang="en-US" sz="60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hào các bạn l</a:t>
            </a:r>
            <a:r>
              <a:rPr lang="en-US" sz="60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ớp </a:t>
            </a:r>
            <a:r>
              <a:rPr lang="en-US" sz="60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osis SemiBold" pitchFamily="2" charset="0"/>
              </a:rPr>
              <a:t>3H</a:t>
            </a:r>
            <a:endParaRPr lang="en-US" sz="60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osis SemiBold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0FA2F3-92C5-4531-8E1F-BD1883DA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55" y="3617729"/>
            <a:ext cx="2382982" cy="245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57F1E6-38E9-43BE-A351-F32C77748DFB}"/>
              </a:ext>
            </a:extLst>
          </p:cNvPr>
          <p:cNvSpPr/>
          <p:nvPr/>
        </p:nvSpPr>
        <p:spPr>
          <a:xfrm>
            <a:off x="2886633" y="89033"/>
            <a:ext cx="641874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TRƯỜNG TIỂU HỌC TÂN BÌNH- TPHD</a:t>
            </a:r>
            <a:endParaRPr lang="en-US" sz="3000" b="0" cap="none" spc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1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F5E4638-9AB4-4A90-B480-44B3F1F3F3C2}"/>
              </a:ext>
            </a:extLst>
          </p:cNvPr>
          <p:cNvGrpSpPr/>
          <p:nvPr/>
        </p:nvGrpSpPr>
        <p:grpSpPr>
          <a:xfrm>
            <a:off x="1709057" y="937224"/>
            <a:ext cx="9116290" cy="1016000"/>
            <a:chOff x="1524000" y="354915"/>
            <a:chExt cx="6553200" cy="914400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50C5B927-133B-4D9B-B04A-9C5ACD184A01}"/>
                </a:ext>
              </a:extLst>
            </p:cNvPr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rgbClr val="44546A">
                <a:lumMod val="20000"/>
                <a:lumOff val="80000"/>
              </a:srgbClr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2FCA1D-29AA-485F-B5F6-B90DFAFD7F19}"/>
                </a:ext>
              </a:extLst>
            </p:cNvPr>
            <p:cNvSpPr txBox="1"/>
            <p:nvPr/>
          </p:nvSpPr>
          <p:spPr>
            <a:xfrm>
              <a:off x="1676400" y="451711"/>
              <a:ext cx="6172200" cy="355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C1E0B62-5820-41CA-A563-5B97D912BB4D}"/>
              </a:ext>
            </a:extLst>
          </p:cNvPr>
          <p:cNvGrpSpPr/>
          <p:nvPr/>
        </p:nvGrpSpPr>
        <p:grpSpPr>
          <a:xfrm>
            <a:off x="1121691" y="2413000"/>
            <a:ext cx="4550994" cy="1016000"/>
            <a:chOff x="1524000" y="1809750"/>
            <a:chExt cx="6553200" cy="762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8AE8EA-112C-4560-BCA9-44A49C30C25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91E4EC"/>
            </a:solidFill>
            <a:ln w="12700" cap="flat" cmpd="sng" algn="ctr">
              <a:solidFill>
                <a:srgbClr val="91E4E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D85EB7-71DD-42FA-A706-5DAE83F1DC48}"/>
                </a:ext>
              </a:extLst>
            </p:cNvPr>
            <p:cNvSpPr txBox="1"/>
            <p:nvPr/>
          </p:nvSpPr>
          <p:spPr>
            <a:xfrm>
              <a:off x="1578427" y="2032175"/>
              <a:ext cx="6418217" cy="438581"/>
            </a:xfrm>
            <a:prstGeom prst="rect">
              <a:avLst/>
            </a:prstGeom>
            <a:noFill/>
            <a:ln>
              <a:solidFill>
                <a:srgbClr val="91E4EC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84E79A-C2AB-4214-BE8B-CF4F7A6A503E}"/>
              </a:ext>
            </a:extLst>
          </p:cNvPr>
          <p:cNvGrpSpPr/>
          <p:nvPr/>
        </p:nvGrpSpPr>
        <p:grpSpPr>
          <a:xfrm>
            <a:off x="1119274" y="3632183"/>
            <a:ext cx="4553411" cy="1064987"/>
            <a:chOff x="1524000" y="1809750"/>
            <a:chExt cx="6553200" cy="762000"/>
          </a:xfrm>
          <a:solidFill>
            <a:srgbClr val="91E4E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A5CC48-D869-496C-BBFD-FCEDC430EC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A23B01-FF82-4E77-AA04-A251B0AFB5F7}"/>
                </a:ext>
              </a:extLst>
            </p:cNvPr>
            <p:cNvSpPr txBox="1"/>
            <p:nvPr/>
          </p:nvSpPr>
          <p:spPr>
            <a:xfrm>
              <a:off x="1578427" y="1907722"/>
              <a:ext cx="6418219" cy="4385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DEBC69-96B0-4F0B-B51E-97B8A4AD3910}"/>
              </a:ext>
            </a:extLst>
          </p:cNvPr>
          <p:cNvGrpSpPr/>
          <p:nvPr/>
        </p:nvGrpSpPr>
        <p:grpSpPr>
          <a:xfrm>
            <a:off x="6465206" y="2413000"/>
            <a:ext cx="4541565" cy="1016000"/>
            <a:chOff x="1524000" y="1809750"/>
            <a:chExt cx="6553200" cy="762000"/>
          </a:xfrm>
          <a:solidFill>
            <a:srgbClr val="91E4EC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1DBF78-D846-4159-BF7D-696037EC2AE0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F08DD8-45B6-4243-99D1-06815A050146}"/>
                </a:ext>
              </a:extLst>
            </p:cNvPr>
            <p:cNvSpPr txBox="1"/>
            <p:nvPr/>
          </p:nvSpPr>
          <p:spPr>
            <a:xfrm>
              <a:off x="1578426" y="1971459"/>
              <a:ext cx="6418218" cy="4385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0FF8878-61E8-4D79-880B-AABC944D1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82" y="3632183"/>
            <a:ext cx="886197" cy="10649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D4AB1A-CBD9-43E7-A687-EAA360905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919" y="2439560"/>
            <a:ext cx="804683" cy="96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F52170-A8A4-49FC-BC87-7534D5D4B7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42" y="2413000"/>
            <a:ext cx="748281" cy="9628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455116A-0A49-416D-89D5-74C0DA0CD279}"/>
              </a:ext>
            </a:extLst>
          </p:cNvPr>
          <p:cNvGrpSpPr/>
          <p:nvPr/>
        </p:nvGrpSpPr>
        <p:grpSpPr>
          <a:xfrm>
            <a:off x="6465206" y="3632183"/>
            <a:ext cx="4553411" cy="1016000"/>
            <a:chOff x="1524000" y="1809750"/>
            <a:chExt cx="6553200" cy="762000"/>
          </a:xfrm>
          <a:solidFill>
            <a:srgbClr val="91E4EC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EB760E7-764E-4DDE-9CF1-1435FE38A96E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4138DB-2F27-4751-B83A-B4FAD9ACAD1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39241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D.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0915654-E9EB-4E9B-8A53-979BC782A7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979" y="3658743"/>
            <a:ext cx="833977" cy="9628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827B358-8BF3-4459-802E-1312BA8C8C80}"/>
              </a:ext>
            </a:extLst>
          </p:cNvPr>
          <p:cNvSpPr/>
          <p:nvPr/>
        </p:nvSpPr>
        <p:spPr>
          <a:xfrm>
            <a:off x="1912099" y="1178126"/>
            <a:ext cx="871020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Để tạo một trang m</a:t>
            </a:r>
            <a:r>
              <a:rPr lang="en-US" sz="2500" b="1" kern="0">
                <a:solidFill>
                  <a:srgbClr val="FF0000"/>
                </a:solidFill>
              </a:rPr>
              <a:t>ới</a:t>
            </a: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em nháy chọn vào nút lệnh nào d</a:t>
            </a:r>
            <a:r>
              <a:rPr lang="en-US" sz="2500" b="1" kern="0">
                <a:solidFill>
                  <a:srgbClr val="FF0000"/>
                </a:solidFill>
              </a:rPr>
              <a:t>ưới đây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E582B0-297D-4BA3-BF2B-222938E84FB7}"/>
              </a:ext>
            </a:extLst>
          </p:cNvPr>
          <p:cNvSpPr/>
          <p:nvPr/>
        </p:nvSpPr>
        <p:spPr>
          <a:xfrm>
            <a:off x="7074059" y="2603394"/>
            <a:ext cx="1640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Close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6CB84B-135A-4555-9B54-33445A1518B0}"/>
              </a:ext>
            </a:extLst>
          </p:cNvPr>
          <p:cNvSpPr/>
          <p:nvPr/>
        </p:nvSpPr>
        <p:spPr>
          <a:xfrm>
            <a:off x="1681270" y="3757653"/>
            <a:ext cx="1997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New Slide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247922-F5CC-4529-A14E-AA98C896FF95}"/>
              </a:ext>
            </a:extLst>
          </p:cNvPr>
          <p:cNvSpPr/>
          <p:nvPr/>
        </p:nvSpPr>
        <p:spPr>
          <a:xfrm>
            <a:off x="7031376" y="3715314"/>
            <a:ext cx="1576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Open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3AA418-EC15-437F-A27F-987F23FB35BF}"/>
              </a:ext>
            </a:extLst>
          </p:cNvPr>
          <p:cNvSpPr/>
          <p:nvPr/>
        </p:nvSpPr>
        <p:spPr>
          <a:xfrm>
            <a:off x="1722834" y="2712893"/>
            <a:ext cx="16299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Save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B478AAFB-2BD8-4E36-A218-695E99B1A2E8}"/>
              </a:ext>
            </a:extLst>
          </p:cNvPr>
          <p:cNvGrpSpPr>
            <a:grpSpLocks/>
          </p:cNvGrpSpPr>
          <p:nvPr/>
        </p:nvGrpSpPr>
        <p:grpSpPr bwMode="auto">
          <a:xfrm>
            <a:off x="0" y="4900354"/>
            <a:ext cx="1681270" cy="1517072"/>
            <a:chOff x="432" y="1536"/>
            <a:chExt cx="796" cy="792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661D0CEE-734A-4C94-B071-FE99962A70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536"/>
              <a:ext cx="796" cy="423"/>
              <a:chOff x="432" y="1296"/>
              <a:chExt cx="796" cy="663"/>
            </a:xfrm>
          </p:grpSpPr>
          <p:pic>
            <p:nvPicPr>
              <p:cNvPr id="32" name="Picture 30" descr="Dauhoi2">
                <a:extLst>
                  <a:ext uri="{FF2B5EF4-FFF2-40B4-BE49-F238E27FC236}">
                    <a16:creationId xmlns:a16="http://schemas.microsoft.com/office/drawing/2014/main" id="{49345B5B-1250-4008-8D9F-5B4F94B9E49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296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31" descr="Dauhoi2">
                <a:extLst>
                  <a:ext uri="{FF2B5EF4-FFF2-40B4-BE49-F238E27FC236}">
                    <a16:creationId xmlns:a16="http://schemas.microsoft.com/office/drawing/2014/main" id="{56CE1E47-3D1B-4E1D-B518-4390E384584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32" y="1308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" name="Picture 32" descr="ag00317_">
              <a:extLst>
                <a:ext uri="{FF2B5EF4-FFF2-40B4-BE49-F238E27FC236}">
                  <a16:creationId xmlns:a16="http://schemas.microsoft.com/office/drawing/2014/main" id="{AB08931C-D414-49C1-A1E7-02D0B536D47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3" descr="ag00317_">
              <a:extLst>
                <a:ext uri="{FF2B5EF4-FFF2-40B4-BE49-F238E27FC236}">
                  <a16:creationId xmlns:a16="http://schemas.microsoft.com/office/drawing/2014/main" id="{D3BE332E-77CB-4AAD-B3EA-D964B2031D5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AutoShape 7">
            <a:hlinkClick r:id="rId9" action="ppaction://hlinksldjump"/>
            <a:extLst>
              <a:ext uri="{FF2B5EF4-FFF2-40B4-BE49-F238E27FC236}">
                <a16:creationId xmlns:a16="http://schemas.microsoft.com/office/drawing/2014/main" id="{771823F8-9EEC-485D-BA9C-49CA8DD51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0727" y="6389717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91E4E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7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FAFE8A-8851-46D4-9F50-71F22977D77A}"/>
              </a:ext>
            </a:extLst>
          </p:cNvPr>
          <p:cNvGrpSpPr/>
          <p:nvPr/>
        </p:nvGrpSpPr>
        <p:grpSpPr>
          <a:xfrm>
            <a:off x="1672326" y="536192"/>
            <a:ext cx="8866908" cy="1175430"/>
            <a:chOff x="741034" y="715402"/>
            <a:chExt cx="8242555" cy="914400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C6023643-B412-4D04-9454-15880CCF7A2A}"/>
                </a:ext>
              </a:extLst>
            </p:cNvPr>
            <p:cNvSpPr/>
            <p:nvPr/>
          </p:nvSpPr>
          <p:spPr>
            <a:xfrm>
              <a:off x="741034" y="715402"/>
              <a:ext cx="8242555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C3817C-1925-4AD8-B9EA-3CAC60CE6A3B}"/>
                </a:ext>
              </a:extLst>
            </p:cNvPr>
            <p:cNvSpPr txBox="1"/>
            <p:nvPr/>
          </p:nvSpPr>
          <p:spPr>
            <a:xfrm>
              <a:off x="954672" y="897503"/>
              <a:ext cx="8010734" cy="407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Hoa</a:t>
              </a:r>
              <a:r>
                <a:rPr lang="en-US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: “</a:t>
              </a:r>
              <a:r>
                <a:rPr lang="en-US" alt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”.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19C992-6F89-4D5A-878F-A7EE9680A054}"/>
              </a:ext>
            </a:extLst>
          </p:cNvPr>
          <p:cNvGrpSpPr/>
          <p:nvPr/>
        </p:nvGrpSpPr>
        <p:grpSpPr>
          <a:xfrm>
            <a:off x="3816980" y="3707126"/>
            <a:ext cx="3771604" cy="1094753"/>
            <a:chOff x="1524000" y="1809750"/>
            <a:chExt cx="6553200" cy="762000"/>
          </a:xfrm>
          <a:solidFill>
            <a:srgbClr val="91E4EC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BFFFD8-D551-4501-9C76-EFC441696EE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2A8940-85EC-442D-B9C6-269FF2C97A17}"/>
                </a:ext>
              </a:extLst>
            </p:cNvPr>
            <p:cNvSpPr txBox="1"/>
            <p:nvPr/>
          </p:nvSpPr>
          <p:spPr>
            <a:xfrm>
              <a:off x="1578428" y="1907722"/>
              <a:ext cx="6418218" cy="2802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Sai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12C962-30B8-4DBC-A29A-7018F8A3ADB7}"/>
              </a:ext>
            </a:extLst>
          </p:cNvPr>
          <p:cNvGrpSpPr/>
          <p:nvPr/>
        </p:nvGrpSpPr>
        <p:grpSpPr>
          <a:xfrm>
            <a:off x="3816979" y="2020444"/>
            <a:ext cx="3696788" cy="1094753"/>
            <a:chOff x="1524000" y="1809750"/>
            <a:chExt cx="6553200" cy="973364"/>
          </a:xfrm>
          <a:solidFill>
            <a:srgbClr val="91E4EC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A03AA1-CB37-4C37-A44A-18B93556DC23}"/>
                </a:ext>
              </a:extLst>
            </p:cNvPr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395391-7335-44D2-9EFF-7865412C80FD}"/>
                </a:ext>
              </a:extLst>
            </p:cNvPr>
            <p:cNvSpPr txBox="1"/>
            <p:nvPr/>
          </p:nvSpPr>
          <p:spPr>
            <a:xfrm>
              <a:off x="1578426" y="1907722"/>
              <a:ext cx="6418218" cy="3029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Đúng</a:t>
              </a:r>
              <a:r>
                <a:rPr lang="en-US" sz="24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B20C7D-36AF-4822-BB59-2255135135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98" y="2072777"/>
            <a:ext cx="867008" cy="934597"/>
          </a:xfrm>
          <a:prstGeom prst="rect">
            <a:avLst/>
          </a:prstGeom>
          <a:solidFill>
            <a:srgbClr val="91E4EC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34CFED-3007-4039-89DF-7C2492237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67" y="3809425"/>
            <a:ext cx="751113" cy="795696"/>
          </a:xfrm>
          <a:prstGeom prst="rect">
            <a:avLst/>
          </a:prstGeom>
          <a:solidFill>
            <a:srgbClr val="91E4EC"/>
          </a:solidFill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C7576C21-D654-423F-B285-5CDB5FC112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36" y="1031888"/>
            <a:ext cx="1340555" cy="1930400"/>
          </a:xfrm>
          <a:prstGeom prst="rect">
            <a:avLst/>
          </a:prstGeom>
        </p:spPr>
      </p:pic>
      <p:grpSp>
        <p:nvGrpSpPr>
          <p:cNvPr id="15" name="Group 28">
            <a:extLst>
              <a:ext uri="{FF2B5EF4-FFF2-40B4-BE49-F238E27FC236}">
                <a16:creationId xmlns:a16="http://schemas.microsoft.com/office/drawing/2014/main" id="{051FE653-C8EC-4049-A691-706F7EF50309}"/>
              </a:ext>
            </a:extLst>
          </p:cNvPr>
          <p:cNvGrpSpPr>
            <a:grpSpLocks/>
          </p:cNvGrpSpPr>
          <p:nvPr/>
        </p:nvGrpSpPr>
        <p:grpSpPr bwMode="auto">
          <a:xfrm>
            <a:off x="166254" y="4801879"/>
            <a:ext cx="1735893" cy="1684819"/>
            <a:chOff x="432" y="1536"/>
            <a:chExt cx="796" cy="792"/>
          </a:xfrm>
        </p:grpSpPr>
        <p:grpSp>
          <p:nvGrpSpPr>
            <p:cNvPr id="16" name="Group 29">
              <a:extLst>
                <a:ext uri="{FF2B5EF4-FFF2-40B4-BE49-F238E27FC236}">
                  <a16:creationId xmlns:a16="http://schemas.microsoft.com/office/drawing/2014/main" id="{7BF58E2A-FC75-412B-AADA-14BA1AEBB6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536"/>
              <a:ext cx="796" cy="423"/>
              <a:chOff x="432" y="1296"/>
              <a:chExt cx="796" cy="663"/>
            </a:xfrm>
          </p:grpSpPr>
          <p:pic>
            <p:nvPicPr>
              <p:cNvPr id="19" name="Picture 30" descr="Dauhoi2">
                <a:extLst>
                  <a:ext uri="{FF2B5EF4-FFF2-40B4-BE49-F238E27FC236}">
                    <a16:creationId xmlns:a16="http://schemas.microsoft.com/office/drawing/2014/main" id="{A8B19FFC-B6A1-4DFD-802E-A3B932B949E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296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1" descr="Dauhoi2">
                <a:extLst>
                  <a:ext uri="{FF2B5EF4-FFF2-40B4-BE49-F238E27FC236}">
                    <a16:creationId xmlns:a16="http://schemas.microsoft.com/office/drawing/2014/main" id="{22AA76E4-75F0-4CA6-99D1-B3106496C74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32" y="1308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32" descr="ag00317_">
              <a:extLst>
                <a:ext uri="{FF2B5EF4-FFF2-40B4-BE49-F238E27FC236}">
                  <a16:creationId xmlns:a16="http://schemas.microsoft.com/office/drawing/2014/main" id="{D7355094-726C-4FCF-8CBF-4864F84E2B6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3" descr="ag00317_">
              <a:extLst>
                <a:ext uri="{FF2B5EF4-FFF2-40B4-BE49-F238E27FC236}">
                  <a16:creationId xmlns:a16="http://schemas.microsoft.com/office/drawing/2014/main" id="{13E285FC-45C8-41FC-BF7B-BD6A49BDB43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AutoShape 7">
            <a:hlinkClick r:id="rId12" action="ppaction://hlinksldjump"/>
            <a:extLst>
              <a:ext uri="{FF2B5EF4-FFF2-40B4-BE49-F238E27FC236}">
                <a16:creationId xmlns:a16="http://schemas.microsoft.com/office/drawing/2014/main" id="{826ACBF8-A54E-4748-B44F-B1CC1FE42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0727" y="6389717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91E4E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81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F561C2-8598-4658-AC24-B2D3D716FD32}"/>
              </a:ext>
            </a:extLst>
          </p:cNvPr>
          <p:cNvGrpSpPr/>
          <p:nvPr/>
        </p:nvGrpSpPr>
        <p:grpSpPr>
          <a:xfrm>
            <a:off x="1803388" y="910346"/>
            <a:ext cx="8382000" cy="903591"/>
            <a:chOff x="1524000" y="282064"/>
            <a:chExt cx="6553200" cy="800099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6B604E78-CF6B-4C84-BD0B-2895E19EA42C}"/>
                </a:ext>
              </a:extLst>
            </p:cNvPr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6AC19C-1398-4DB0-A44B-498A9AFB562B}"/>
                </a:ext>
              </a:extLst>
            </p:cNvPr>
            <p:cNvSpPr txBox="1"/>
            <p:nvPr/>
          </p:nvSpPr>
          <p:spPr>
            <a:xfrm>
              <a:off x="1524000" y="449017"/>
              <a:ext cx="6367192" cy="449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F5FC02E-E30F-41F1-A747-5AB9B8C50A3A}"/>
              </a:ext>
            </a:extLst>
          </p:cNvPr>
          <p:cNvGrpSpPr/>
          <p:nvPr/>
        </p:nvGrpSpPr>
        <p:grpSpPr>
          <a:xfrm>
            <a:off x="689131" y="3640789"/>
            <a:ext cx="4905424" cy="1067621"/>
            <a:chOff x="1524000" y="1809750"/>
            <a:chExt cx="6553200" cy="762000"/>
          </a:xfrm>
          <a:solidFill>
            <a:srgbClr val="91E4EC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8130EE-B411-4F97-9ED6-CD2F694B5EA6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B30665-95D2-4CCB-88DC-4E3CA2B2BF56}"/>
                </a:ext>
              </a:extLst>
            </p:cNvPr>
            <p:cNvSpPr txBox="1"/>
            <p:nvPr/>
          </p:nvSpPr>
          <p:spPr>
            <a:xfrm>
              <a:off x="1761924" y="1950900"/>
              <a:ext cx="4217934" cy="2735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372D76-C16F-4B17-9A35-BDDD5D8DDC36}"/>
              </a:ext>
            </a:extLst>
          </p:cNvPr>
          <p:cNvGrpSpPr/>
          <p:nvPr/>
        </p:nvGrpSpPr>
        <p:grpSpPr>
          <a:xfrm>
            <a:off x="683750" y="2342253"/>
            <a:ext cx="4905425" cy="1037157"/>
            <a:chOff x="1524000" y="1809750"/>
            <a:chExt cx="6553200" cy="762000"/>
          </a:xfrm>
          <a:solidFill>
            <a:srgbClr val="91E4EC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A20F30-F98E-43CD-96C1-1BC2B2FF6265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39A55B-5DAD-4340-8BFC-703B470F2791}"/>
                </a:ext>
              </a:extLst>
            </p:cNvPr>
            <p:cNvSpPr txBox="1"/>
            <p:nvPr/>
          </p:nvSpPr>
          <p:spPr>
            <a:xfrm>
              <a:off x="1713415" y="1946802"/>
              <a:ext cx="4396067" cy="2641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1D56D-95C0-4A9B-933E-43F7650D4B7B}"/>
              </a:ext>
            </a:extLst>
          </p:cNvPr>
          <p:cNvGrpSpPr/>
          <p:nvPr/>
        </p:nvGrpSpPr>
        <p:grpSpPr>
          <a:xfrm>
            <a:off x="6435543" y="2338417"/>
            <a:ext cx="4866671" cy="1090583"/>
            <a:chOff x="1558045" y="1690472"/>
            <a:chExt cx="6553200" cy="986862"/>
          </a:xfrm>
          <a:solidFill>
            <a:srgbClr val="91E4EC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329472-A5C9-4F5C-A7A8-5CFCD6D749C9}"/>
                </a:ext>
              </a:extLst>
            </p:cNvPr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1D181C-F5C7-46CF-84E9-8A3108F99C3D}"/>
                </a:ext>
              </a:extLst>
            </p:cNvPr>
            <p:cNvSpPr txBox="1"/>
            <p:nvPr/>
          </p:nvSpPr>
          <p:spPr>
            <a:xfrm>
              <a:off x="1714798" y="1943043"/>
              <a:ext cx="6162900" cy="4177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E67F4CA-3D12-4FED-A6FF-4819DC5BFC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11" y="2418487"/>
            <a:ext cx="637758" cy="831920"/>
          </a:xfrm>
          <a:prstGeom prst="rect">
            <a:avLst/>
          </a:prstGeom>
          <a:solidFill>
            <a:srgbClr val="91E4EC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1FEDAF-E984-492D-9063-D052643149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84" y="2357764"/>
            <a:ext cx="707085" cy="906439"/>
          </a:xfrm>
          <a:prstGeom prst="rect">
            <a:avLst/>
          </a:prstGeom>
          <a:solidFill>
            <a:srgbClr val="91E4EC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91312D-F06F-470A-A652-804A2DC86F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91" y="3651772"/>
            <a:ext cx="702788" cy="900931"/>
          </a:xfrm>
          <a:prstGeom prst="rect">
            <a:avLst/>
          </a:prstGeom>
          <a:solidFill>
            <a:srgbClr val="91E4EC"/>
          </a:solidFill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F2C9C487-171C-42F7-8BAD-1CE5F5599B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92" y="983918"/>
            <a:ext cx="997925" cy="143701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0882A67-40ED-4F37-BB27-B53048602384}"/>
              </a:ext>
            </a:extLst>
          </p:cNvPr>
          <p:cNvGrpSpPr/>
          <p:nvPr/>
        </p:nvGrpSpPr>
        <p:grpSpPr>
          <a:xfrm>
            <a:off x="6435543" y="3640789"/>
            <a:ext cx="4866671" cy="1090583"/>
            <a:chOff x="1558045" y="1690472"/>
            <a:chExt cx="6553200" cy="986862"/>
          </a:xfrm>
          <a:solidFill>
            <a:srgbClr val="91E4EC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8BB105-F357-4BA2-9468-349D53912F68}"/>
                </a:ext>
              </a:extLst>
            </p:cNvPr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A61159-A8BA-45FD-84B5-DA680AF44DBB}"/>
                </a:ext>
              </a:extLst>
            </p:cNvPr>
            <p:cNvSpPr txBox="1"/>
            <p:nvPr/>
          </p:nvSpPr>
          <p:spPr>
            <a:xfrm>
              <a:off x="1625536" y="1870503"/>
              <a:ext cx="6418218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D. 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87B60E9-8B1C-4BD8-AD3E-7B6607AE65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181" y="3674784"/>
            <a:ext cx="716553" cy="918576"/>
          </a:xfrm>
          <a:prstGeom prst="rect">
            <a:avLst/>
          </a:prstGeom>
          <a:solidFill>
            <a:srgbClr val="91E4EC"/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36E3557-596C-4DB5-AFF1-3AEEA80C5E9D}"/>
              </a:ext>
            </a:extLst>
          </p:cNvPr>
          <p:cNvSpPr/>
          <p:nvPr/>
        </p:nvSpPr>
        <p:spPr>
          <a:xfrm>
            <a:off x="1266133" y="2484650"/>
            <a:ext cx="2526654" cy="523220"/>
          </a:xfrm>
          <a:prstGeom prst="rect">
            <a:avLst/>
          </a:prstGeom>
          <a:solidFill>
            <a:srgbClr val="91E4EC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Insert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 Pictures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59F070-F016-4737-8B7A-F24A9EAAF971}"/>
              </a:ext>
            </a:extLst>
          </p:cNvPr>
          <p:cNvSpPr/>
          <p:nvPr/>
        </p:nvSpPr>
        <p:spPr>
          <a:xfrm>
            <a:off x="6902852" y="2547121"/>
            <a:ext cx="2297424" cy="523220"/>
          </a:xfrm>
          <a:prstGeom prst="rect">
            <a:avLst/>
          </a:prstGeom>
          <a:solidFill>
            <a:srgbClr val="91E4EC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Insert/ Shapes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633BB4-BA95-4B7E-9C86-7DB24AC941FA}"/>
              </a:ext>
            </a:extLst>
          </p:cNvPr>
          <p:cNvSpPr/>
          <p:nvPr/>
        </p:nvSpPr>
        <p:spPr>
          <a:xfrm>
            <a:off x="1266133" y="3764951"/>
            <a:ext cx="2065502" cy="523220"/>
          </a:xfrm>
          <a:prstGeom prst="rect">
            <a:avLst/>
          </a:prstGeom>
          <a:solidFill>
            <a:srgbClr val="91E4EC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Insert/ Table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0C1294-7C0C-402C-B55E-AEED4F19326F}"/>
              </a:ext>
            </a:extLst>
          </p:cNvPr>
          <p:cNvSpPr/>
          <p:nvPr/>
        </p:nvSpPr>
        <p:spPr>
          <a:xfrm>
            <a:off x="6872854" y="3786158"/>
            <a:ext cx="2355645" cy="523220"/>
          </a:xfrm>
          <a:prstGeom prst="rect">
            <a:avLst/>
          </a:prstGeom>
          <a:solidFill>
            <a:srgbClr val="91E4EC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Insert/ Textbox</a:t>
            </a:r>
          </a:p>
        </p:txBody>
      </p:sp>
      <p:grpSp>
        <p:nvGrpSpPr>
          <p:cNvPr id="27" name="Group 28">
            <a:extLst>
              <a:ext uri="{FF2B5EF4-FFF2-40B4-BE49-F238E27FC236}">
                <a16:creationId xmlns:a16="http://schemas.microsoft.com/office/drawing/2014/main" id="{2367D17D-C184-4CBD-804E-A72FD43B8B54}"/>
              </a:ext>
            </a:extLst>
          </p:cNvPr>
          <p:cNvGrpSpPr>
            <a:grpSpLocks/>
          </p:cNvGrpSpPr>
          <p:nvPr/>
        </p:nvGrpSpPr>
        <p:grpSpPr bwMode="auto">
          <a:xfrm>
            <a:off x="76968" y="4969789"/>
            <a:ext cx="1580524" cy="1565473"/>
            <a:chOff x="432" y="1536"/>
            <a:chExt cx="796" cy="792"/>
          </a:xfrm>
        </p:grpSpPr>
        <p:grpSp>
          <p:nvGrpSpPr>
            <p:cNvPr id="28" name="Group 29">
              <a:extLst>
                <a:ext uri="{FF2B5EF4-FFF2-40B4-BE49-F238E27FC236}">
                  <a16:creationId xmlns:a16="http://schemas.microsoft.com/office/drawing/2014/main" id="{44641886-48D8-4184-900A-2BF6A109F4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536"/>
              <a:ext cx="796" cy="423"/>
              <a:chOff x="432" y="1296"/>
              <a:chExt cx="796" cy="663"/>
            </a:xfrm>
          </p:grpSpPr>
          <p:pic>
            <p:nvPicPr>
              <p:cNvPr id="31" name="Picture 30" descr="Dauhoi2">
                <a:extLst>
                  <a:ext uri="{FF2B5EF4-FFF2-40B4-BE49-F238E27FC236}">
                    <a16:creationId xmlns:a16="http://schemas.microsoft.com/office/drawing/2014/main" id="{7EE30B03-BF9A-4242-8CC1-A3101CF7197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296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31" descr="Dauhoi2">
                <a:extLst>
                  <a:ext uri="{FF2B5EF4-FFF2-40B4-BE49-F238E27FC236}">
                    <a16:creationId xmlns:a16="http://schemas.microsoft.com/office/drawing/2014/main" id="{1E2017EF-D13D-4E0C-8EC9-586ACB015EC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32" y="1308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" name="Picture 32" descr="ag00317_">
              <a:extLst>
                <a:ext uri="{FF2B5EF4-FFF2-40B4-BE49-F238E27FC236}">
                  <a16:creationId xmlns:a16="http://schemas.microsoft.com/office/drawing/2014/main" id="{6BA8F904-C84B-4350-9810-E6D314589EC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3" descr="ag00317_">
              <a:extLst>
                <a:ext uri="{FF2B5EF4-FFF2-40B4-BE49-F238E27FC236}">
                  <a16:creationId xmlns:a16="http://schemas.microsoft.com/office/drawing/2014/main" id="{C800F9B3-EC78-4DC9-827C-488A5522B00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AutoShape 7">
            <a:hlinkClick r:id="rId12" action="ppaction://hlinksldjump"/>
            <a:extLst>
              <a:ext uri="{FF2B5EF4-FFF2-40B4-BE49-F238E27FC236}">
                <a16:creationId xmlns:a16="http://schemas.microsoft.com/office/drawing/2014/main" id="{39540AF7-1FCA-4716-92A1-3B0FB61A6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0727" y="6389717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91E4E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3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7">
            <a:hlinkClick r:id="rId3" action="ppaction://hlinksldjump"/>
            <a:extLst>
              <a:ext uri="{FF2B5EF4-FFF2-40B4-BE49-F238E27FC236}">
                <a16:creationId xmlns:a16="http://schemas.microsoft.com/office/drawing/2014/main" id="{1DFEE8F9-FAA5-48B8-837B-1A7CE5B0F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0727" y="6389717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91E4E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AF8D75-9068-45C0-8A16-5DCBD6FF6E32}"/>
              </a:ext>
            </a:extLst>
          </p:cNvPr>
          <p:cNvSpPr/>
          <p:nvPr/>
        </p:nvSpPr>
        <p:spPr>
          <a:xfrm>
            <a:off x="1583955" y="916863"/>
            <a:ext cx="8682264" cy="10012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osis ExtraBold" pitchFamily="2" charset="0"/>
              </a:rPr>
              <a:t>Chiếc mũ may mắn, tặng bạn bó hoa</a:t>
            </a:r>
            <a:endParaRPr lang="en-US" sz="45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osis ExtraBol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63C9E2-2D05-4D66-85D5-389B84184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19" y="2165445"/>
            <a:ext cx="4142510" cy="41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5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003EA-5A3A-4D57-A1A8-DBFB9114EB2B}"/>
              </a:ext>
            </a:extLst>
          </p:cNvPr>
          <p:cNvSpPr/>
          <p:nvPr/>
        </p:nvSpPr>
        <p:spPr>
          <a:xfrm>
            <a:off x="1407953" y="1983662"/>
            <a:ext cx="9376093" cy="21698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5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+ Mở bài đã l</a:t>
            </a:r>
            <a:r>
              <a:rPr lang="vi-VN" sz="45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45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 để thêm nội dung</a:t>
            </a:r>
          </a:p>
          <a:p>
            <a:r>
              <a:rPr lang="en-US" sz="4500" b="1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+ Chèn tranh ảnh vào trang trình chiếu</a:t>
            </a:r>
          </a:p>
          <a:p>
            <a:r>
              <a:rPr lang="en-US" sz="45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+ Lưu bài vào th</a:t>
            </a:r>
            <a:r>
              <a:rPr lang="vi-VN" sz="45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45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mục</a:t>
            </a:r>
            <a:endParaRPr lang="en-US" sz="45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173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g cuối">
            <a:hlinkClick r:id="" action="ppaction://media"/>
            <a:extLst>
              <a:ext uri="{FF2B5EF4-FFF2-40B4-BE49-F238E27FC236}">
                <a16:creationId xmlns:a16="http://schemas.microsoft.com/office/drawing/2014/main" id="{8896EFF3-FD5C-4A5B-B2E9-C8BEFA235F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câu hỏi">
            <a:extLst>
              <a:ext uri="{FF2B5EF4-FFF2-40B4-BE49-F238E27FC236}">
                <a16:creationId xmlns:a16="http://schemas.microsoft.com/office/drawing/2014/main" id="{3CCDCADD-F5DF-4452-A957-3CF2812BA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17" b="89680" l="9813" r="89953">
                        <a14:foregroundMark x1="49533" y1="7117" x2="49533" y2="7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6190">
            <a:off x="-422097" y="3944964"/>
            <a:ext cx="40767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513798-D2F1-48B0-B368-EDEEF5C265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r="7350" b="10468"/>
          <a:stretch/>
        </p:blipFill>
        <p:spPr>
          <a:xfrm>
            <a:off x="10063162" y="2034731"/>
            <a:ext cx="2128838" cy="2494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513232-21A6-4273-BB0C-05A62CAF7F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r="11503" b="23823"/>
          <a:stretch/>
        </p:blipFill>
        <p:spPr>
          <a:xfrm>
            <a:off x="4107252" y="655615"/>
            <a:ext cx="2565011" cy="23646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A87D2D4-6AA5-4CCF-A895-6C14C9C92802}"/>
              </a:ext>
            </a:extLst>
          </p:cNvPr>
          <p:cNvSpPr/>
          <p:nvPr/>
        </p:nvSpPr>
        <p:spPr>
          <a:xfrm>
            <a:off x="1616253" y="3187002"/>
            <a:ext cx="845135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0" cap="none" spc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 Medium" panose="00000606000000000000" pitchFamily="2" charset="0"/>
              </a:rPr>
              <a:t>Biểu t</a:t>
            </a:r>
            <a:r>
              <a:rPr lang="vi-VN" sz="5500" b="0" cap="none" spc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 Medium" panose="00000606000000000000" pitchFamily="2" charset="0"/>
              </a:rPr>
              <a:t>ư</a:t>
            </a:r>
            <a:r>
              <a:rPr lang="en-US" sz="5500" b="0" cap="none" spc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 Medium" panose="00000606000000000000" pitchFamily="2" charset="0"/>
              </a:rPr>
              <a:t>ợng</a:t>
            </a:r>
            <a:r>
              <a:rPr lang="en-US" sz="550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 Medium" panose="00000606000000000000" pitchFamily="2" charset="0"/>
              </a:rPr>
              <a:t> phần mềm PowerPoint</a:t>
            </a:r>
            <a:endParaRPr lang="en-US" sz="5500" b="0" cap="none" spc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rlow Condensed Medium" panose="000006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4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câu hỏi">
            <a:extLst>
              <a:ext uri="{FF2B5EF4-FFF2-40B4-BE49-F238E27FC236}">
                <a16:creationId xmlns:a16="http://schemas.microsoft.com/office/drawing/2014/main" id="{3CCDCADD-F5DF-4452-A957-3CF2812BA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17" b="89680" l="9813" r="89953">
                        <a14:foregroundMark x1="49533" y1="7117" x2="49533" y2="7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6190">
            <a:off x="-422097" y="3944964"/>
            <a:ext cx="40767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513798-D2F1-48B0-B368-EDEEF5C265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r="7350" b="10468"/>
          <a:stretch/>
        </p:blipFill>
        <p:spPr>
          <a:xfrm>
            <a:off x="10063162" y="2034731"/>
            <a:ext cx="2128838" cy="24944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4ADE30-18BE-47E4-BCE7-A4B4AA716DE6}"/>
              </a:ext>
            </a:extLst>
          </p:cNvPr>
          <p:cNvSpPr/>
          <p:nvPr/>
        </p:nvSpPr>
        <p:spPr>
          <a:xfrm>
            <a:off x="3417735" y="820226"/>
            <a:ext cx="721543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0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NewSlide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E6DB8E-D852-435D-BC51-077108BCD536}"/>
              </a:ext>
            </a:extLst>
          </p:cNvPr>
          <p:cNvSpPr/>
          <p:nvPr/>
        </p:nvSpPr>
        <p:spPr>
          <a:xfrm>
            <a:off x="2091634" y="2882696"/>
            <a:ext cx="7215437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 Medium" panose="00000606000000000000" pitchFamily="2" charset="0"/>
              </a:rPr>
              <a:t>Mở trang trình chiếu mới</a:t>
            </a:r>
            <a:endParaRPr lang="en-US" sz="6500" b="0" cap="none" spc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rlow Condensed Medium" panose="00000606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9D9087-E2E0-4D3D-9B33-F0A3B4A7E1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8" t="8262" r="85131" b="81602"/>
          <a:stretch/>
        </p:blipFill>
        <p:spPr>
          <a:xfrm>
            <a:off x="3399543" y="649538"/>
            <a:ext cx="1306666" cy="164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3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A25C2C-3956-48E0-A5AE-3BFEBDD2AEC5}"/>
              </a:ext>
            </a:extLst>
          </p:cNvPr>
          <p:cNvSpPr/>
          <p:nvPr/>
        </p:nvSpPr>
        <p:spPr>
          <a:xfrm>
            <a:off x="2889932" y="1148060"/>
            <a:ext cx="561884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File </a:t>
            </a:r>
            <a:r>
              <a:rPr lang="en-US" sz="90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 Save</a:t>
            </a:r>
            <a:endParaRPr lang="en-US" sz="90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2" descr="Kết quả hình ảnh cho câu hỏi">
            <a:extLst>
              <a:ext uri="{FF2B5EF4-FFF2-40B4-BE49-F238E27FC236}">
                <a16:creationId xmlns:a16="http://schemas.microsoft.com/office/drawing/2014/main" id="{3CCDCADD-F5DF-4452-A957-3CF2812BA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17" b="89680" l="9813" r="89953">
                        <a14:foregroundMark x1="49533" y1="7117" x2="49533" y2="7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6190">
            <a:off x="-422097" y="3944964"/>
            <a:ext cx="40767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513798-D2F1-48B0-B368-EDEEF5C265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r="7350" b="10468"/>
          <a:stretch/>
        </p:blipFill>
        <p:spPr>
          <a:xfrm>
            <a:off x="10063162" y="2034731"/>
            <a:ext cx="2128838" cy="24944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F45268-1D2C-4699-9DD4-8953803A54D7}"/>
              </a:ext>
            </a:extLst>
          </p:cNvPr>
          <p:cNvSpPr/>
          <p:nvPr/>
        </p:nvSpPr>
        <p:spPr>
          <a:xfrm>
            <a:off x="2759287" y="3110058"/>
            <a:ext cx="604204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0" cap="none" spc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 Medium" panose="00000606000000000000" pitchFamily="2" charset="0"/>
              </a:rPr>
              <a:t>L</a:t>
            </a:r>
            <a:r>
              <a:rPr lang="vi-VN" sz="6500" b="0" cap="none" spc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 Medium" panose="00000606000000000000" pitchFamily="2" charset="0"/>
              </a:rPr>
              <a:t>ư</a:t>
            </a:r>
            <a:r>
              <a:rPr lang="en-US" sz="6500" b="0" cap="none" spc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 Medium" panose="00000606000000000000" pitchFamily="2" charset="0"/>
              </a:rPr>
              <a:t>u bài vào th</a:t>
            </a:r>
            <a:r>
              <a:rPr lang="vi-VN" sz="6500" b="0" cap="none" spc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 Medium" panose="00000606000000000000" pitchFamily="2" charset="0"/>
              </a:rPr>
              <a:t>ư</a:t>
            </a:r>
            <a:r>
              <a:rPr lang="en-US" sz="6500" b="0" cap="none" spc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 Medium" panose="00000606000000000000" pitchFamily="2" charset="0"/>
              </a:rPr>
              <a:t> mục</a:t>
            </a:r>
          </a:p>
        </p:txBody>
      </p:sp>
    </p:spTree>
    <p:extLst>
      <p:ext uri="{BB962C8B-B14F-4D97-AF65-F5344CB8AC3E}">
        <p14:creationId xmlns:p14="http://schemas.microsoft.com/office/powerpoint/2010/main" val="33773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4140FCD-5514-48ED-9283-6B7A109A4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831566"/>
              </p:ext>
            </p:extLst>
          </p:nvPr>
        </p:nvGraphicFramePr>
        <p:xfrm>
          <a:off x="783771" y="719665"/>
          <a:ext cx="10972800" cy="4403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689423734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924608110"/>
                    </a:ext>
                  </a:extLst>
                </a:gridCol>
              </a:tblGrid>
              <a:tr h="44038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17383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55D9A66-3B82-45E2-B277-CDF278932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48" t="30043" r="17618" b="6663"/>
          <a:stretch/>
        </p:blipFill>
        <p:spPr>
          <a:xfrm>
            <a:off x="6342741" y="784979"/>
            <a:ext cx="5326743" cy="4236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A9DE4-657B-4A22-AE05-737EAAAD8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52" t="24750" r="18572" b="13439"/>
          <a:stretch/>
        </p:blipFill>
        <p:spPr>
          <a:xfrm>
            <a:off x="856341" y="784979"/>
            <a:ext cx="5326744" cy="42369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19368-9F3D-4476-A6A3-0DFC24214249}"/>
              </a:ext>
            </a:extLst>
          </p:cNvPr>
          <p:cNvSpPr/>
          <p:nvPr/>
        </p:nvSpPr>
        <p:spPr>
          <a:xfrm>
            <a:off x="2359755" y="5087257"/>
            <a:ext cx="2044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8504-B141-44D8-8D1B-C6FC3A382C7C}"/>
              </a:ext>
            </a:extLst>
          </p:cNvPr>
          <p:cNvSpPr/>
          <p:nvPr/>
        </p:nvSpPr>
        <p:spPr>
          <a:xfrm>
            <a:off x="7984037" y="5188857"/>
            <a:ext cx="2044149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B0C98-04B3-4C80-B0DC-CB1CDF836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3617045"/>
            <a:ext cx="1103086" cy="10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4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9192EB-A453-4D10-A702-BE89D65B9772}"/>
              </a:ext>
            </a:extLst>
          </p:cNvPr>
          <p:cNvSpPr/>
          <p:nvPr/>
        </p:nvSpPr>
        <p:spPr>
          <a:xfrm>
            <a:off x="1960016" y="1738458"/>
            <a:ext cx="7840608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 Medium" panose="00000606000000000000" pitchFamily="2" charset="0"/>
              </a:rPr>
              <a:t>Chúng mình cùng quan sát</a:t>
            </a:r>
            <a:endParaRPr lang="en-US" sz="6500" b="0" cap="none" spc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rlow Condensed Medium" panose="000006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183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AB9AFC-55EA-4DC2-98EA-1E45563278FA}"/>
              </a:ext>
            </a:extLst>
          </p:cNvPr>
          <p:cNvSpPr/>
          <p:nvPr/>
        </p:nvSpPr>
        <p:spPr>
          <a:xfrm>
            <a:off x="4202465" y="806026"/>
            <a:ext cx="3805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osis ExtraBold" pitchFamily="2" charset="0"/>
              </a:rPr>
              <a:t>Th</a:t>
            </a:r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osis ExtraBold" pitchFamily="2" charset="0"/>
              </a:rPr>
              <a:t>ực hành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osis ExtraBold" pitchFamily="2" charset="0"/>
            </a:endParaRPr>
          </a:p>
        </p:txBody>
      </p:sp>
      <p:pic>
        <p:nvPicPr>
          <p:cNvPr id="4" name="y2meta.com-Hẹn giờ đếm ngược 15 phút __ 15 Minutes Countdown Timer-(480p)">
            <a:hlinkClick r:id="" action="ppaction://media"/>
            <a:extLst>
              <a:ext uri="{FF2B5EF4-FFF2-40B4-BE49-F238E27FC236}">
                <a16:creationId xmlns:a16="http://schemas.microsoft.com/office/drawing/2014/main" id="{04C5DAFD-17A4-41AE-BF64-3B449D969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8394" y="2126364"/>
            <a:ext cx="4635212" cy="260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7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8ECD50-7465-47C9-A05D-42DC64987920}"/>
              </a:ext>
            </a:extLst>
          </p:cNvPr>
          <p:cNvSpPr/>
          <p:nvPr/>
        </p:nvSpPr>
        <p:spPr>
          <a:xfrm>
            <a:off x="1362282" y="2399299"/>
            <a:ext cx="86822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osis ExtraBold" pitchFamily="2" charset="0"/>
              </a:rPr>
              <a:t>Các bạn chia sẻ bài làm nhé</a:t>
            </a:r>
          </a:p>
        </p:txBody>
      </p:sp>
    </p:spTree>
    <p:extLst>
      <p:ext uri="{BB962C8B-B14F-4D97-AF65-F5344CB8AC3E}">
        <p14:creationId xmlns:p14="http://schemas.microsoft.com/office/powerpoint/2010/main" val="2172604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6115ADE-45F6-4346-92E5-81C5580B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655" y="1227784"/>
            <a:ext cx="92686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NHỮNG CHIẾC NÓN PHÉP THUẬT </a:t>
            </a:r>
          </a:p>
        </p:txBody>
      </p:sp>
      <p:pic>
        <p:nvPicPr>
          <p:cNvPr id="4" name="Picture 2" descr="White-hat-image">
            <a:hlinkClick r:id="rId3" action="ppaction://hlinksldjump"/>
            <a:extLst>
              <a:ext uri="{FF2B5EF4-FFF2-40B4-BE49-F238E27FC236}">
                <a16:creationId xmlns:a16="http://schemas.microsoft.com/office/drawing/2014/main" id="{5E9A3FAE-BA8C-4928-AD80-119C14245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58" y="2369704"/>
            <a:ext cx="16764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owler-hat-red">
            <a:hlinkClick r:id="rId5" action="ppaction://hlinksldjump"/>
            <a:extLst>
              <a:ext uri="{FF2B5EF4-FFF2-40B4-BE49-F238E27FC236}">
                <a16:creationId xmlns:a16="http://schemas.microsoft.com/office/drawing/2014/main" id="{C794DDFC-ED4B-48F6-85AB-063AB0D2D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9752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yellow-hat">
            <a:hlinkClick r:id="rId7" action="ppaction://hlinksldjump"/>
            <a:extLst>
              <a:ext uri="{FF2B5EF4-FFF2-40B4-BE49-F238E27FC236}">
                <a16:creationId xmlns:a16="http://schemas.microsoft.com/office/drawing/2014/main" id="{1E7F35C6-BD28-4F80-BB57-50B3BAB66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95" y="2763982"/>
            <a:ext cx="1638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12676522451Xp0Tp">
            <a:hlinkClick r:id="rId9" action="ppaction://hlinksldjump"/>
            <a:extLst>
              <a:ext uri="{FF2B5EF4-FFF2-40B4-BE49-F238E27FC236}">
                <a16:creationId xmlns:a16="http://schemas.microsoft.com/office/drawing/2014/main" id="{658163A7-31D9-4E41-9F87-01E3FB3EA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55" y="3429000"/>
            <a:ext cx="152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7">
            <a:hlinkClick r:id="rId11" action="ppaction://hlinksldjump"/>
            <a:extLst>
              <a:ext uri="{FF2B5EF4-FFF2-40B4-BE49-F238E27FC236}">
                <a16:creationId xmlns:a16="http://schemas.microsoft.com/office/drawing/2014/main" id="{5D437351-97C4-45CC-A226-2C04E57CC09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1346873" y="6299130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91E4E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0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47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176</Words>
  <Application>Microsoft Office PowerPoint</Application>
  <PresentationFormat>Widescreen</PresentationFormat>
  <Paragraphs>38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AvantGarde</vt:lpstr>
      <vt:lpstr>Bahnschrift SemiBold</vt:lpstr>
      <vt:lpstr>Barlow Condensed Medium</vt:lpstr>
      <vt:lpstr>Calibri</vt:lpstr>
      <vt:lpstr>Calibri Light</vt:lpstr>
      <vt:lpstr>Dosis ExtraBold</vt:lpstr>
      <vt:lpstr>Dosis SemiBold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38</cp:revision>
  <dcterms:created xsi:type="dcterms:W3CDTF">2024-03-19T14:29:34Z</dcterms:created>
  <dcterms:modified xsi:type="dcterms:W3CDTF">2024-05-06T09:09:31Z</dcterms:modified>
</cp:coreProperties>
</file>