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331" r:id="rId4"/>
    <p:sldId id="292" r:id="rId5"/>
    <p:sldId id="326" r:id="rId6"/>
    <p:sldId id="328" r:id="rId7"/>
    <p:sldId id="329" r:id="rId8"/>
    <p:sldId id="330" r:id="rId9"/>
    <p:sldId id="268" r:id="rId10"/>
  </p:sldIdLst>
  <p:sldSz cx="17098963" cy="9144000"/>
  <p:notesSz cx="6858000" cy="9144000"/>
  <p:defaultTextStyle>
    <a:defPPr>
      <a:defRPr lang="en-US"/>
    </a:defPPr>
    <a:lvl1pPr marL="0" algn="l" defTabSz="1499525" rtl="0" eaLnBrk="1" latinLnBrk="0" hangingPunct="1">
      <a:defRPr sz="3000" kern="1200">
        <a:solidFill>
          <a:schemeClr val="tx1"/>
        </a:solidFill>
        <a:latin typeface="+mn-lt"/>
        <a:ea typeface="+mn-ea"/>
        <a:cs typeface="+mn-cs"/>
      </a:defRPr>
    </a:lvl1pPr>
    <a:lvl2pPr marL="749762" algn="l" defTabSz="1499525" rtl="0" eaLnBrk="1" latinLnBrk="0" hangingPunct="1">
      <a:defRPr sz="3000" kern="1200">
        <a:solidFill>
          <a:schemeClr val="tx1"/>
        </a:solidFill>
        <a:latin typeface="+mn-lt"/>
        <a:ea typeface="+mn-ea"/>
        <a:cs typeface="+mn-cs"/>
      </a:defRPr>
    </a:lvl2pPr>
    <a:lvl3pPr marL="1499525" algn="l" defTabSz="1499525" rtl="0" eaLnBrk="1" latinLnBrk="0" hangingPunct="1">
      <a:defRPr sz="3000" kern="1200">
        <a:solidFill>
          <a:schemeClr val="tx1"/>
        </a:solidFill>
        <a:latin typeface="+mn-lt"/>
        <a:ea typeface="+mn-ea"/>
        <a:cs typeface="+mn-cs"/>
      </a:defRPr>
    </a:lvl3pPr>
    <a:lvl4pPr marL="2249287" algn="l" defTabSz="1499525" rtl="0" eaLnBrk="1" latinLnBrk="0" hangingPunct="1">
      <a:defRPr sz="3000" kern="1200">
        <a:solidFill>
          <a:schemeClr val="tx1"/>
        </a:solidFill>
        <a:latin typeface="+mn-lt"/>
        <a:ea typeface="+mn-ea"/>
        <a:cs typeface="+mn-cs"/>
      </a:defRPr>
    </a:lvl4pPr>
    <a:lvl5pPr marL="2999049" algn="l" defTabSz="1499525" rtl="0" eaLnBrk="1" latinLnBrk="0" hangingPunct="1">
      <a:defRPr sz="3000" kern="1200">
        <a:solidFill>
          <a:schemeClr val="tx1"/>
        </a:solidFill>
        <a:latin typeface="+mn-lt"/>
        <a:ea typeface="+mn-ea"/>
        <a:cs typeface="+mn-cs"/>
      </a:defRPr>
    </a:lvl5pPr>
    <a:lvl6pPr marL="3748811" algn="l" defTabSz="1499525" rtl="0" eaLnBrk="1" latinLnBrk="0" hangingPunct="1">
      <a:defRPr sz="3000" kern="1200">
        <a:solidFill>
          <a:schemeClr val="tx1"/>
        </a:solidFill>
        <a:latin typeface="+mn-lt"/>
        <a:ea typeface="+mn-ea"/>
        <a:cs typeface="+mn-cs"/>
      </a:defRPr>
    </a:lvl6pPr>
    <a:lvl7pPr marL="4498574" algn="l" defTabSz="1499525" rtl="0" eaLnBrk="1" latinLnBrk="0" hangingPunct="1">
      <a:defRPr sz="3000" kern="1200">
        <a:solidFill>
          <a:schemeClr val="tx1"/>
        </a:solidFill>
        <a:latin typeface="+mn-lt"/>
        <a:ea typeface="+mn-ea"/>
        <a:cs typeface="+mn-cs"/>
      </a:defRPr>
    </a:lvl7pPr>
    <a:lvl8pPr marL="5248336" algn="l" defTabSz="1499525" rtl="0" eaLnBrk="1" latinLnBrk="0" hangingPunct="1">
      <a:defRPr sz="3000" kern="1200">
        <a:solidFill>
          <a:schemeClr val="tx1"/>
        </a:solidFill>
        <a:latin typeface="+mn-lt"/>
        <a:ea typeface="+mn-ea"/>
        <a:cs typeface="+mn-cs"/>
      </a:defRPr>
    </a:lvl8pPr>
    <a:lvl9pPr marL="5998098" algn="l" defTabSz="1499525" rtl="0" eaLnBrk="1" latinLnBrk="0" hangingPunct="1">
      <a:defRPr sz="30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3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a:srgbClr val="6B7B4B"/>
    <a:srgbClr val="889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3" d="100"/>
          <a:sy n="63" d="100"/>
        </p:scale>
        <p:origin x="-341" y="-82"/>
      </p:cViewPr>
      <p:guideLst>
        <p:guide orient="horz" pos="2880"/>
        <p:guide pos="538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2422" y="2840568"/>
            <a:ext cx="14534119" cy="1960033"/>
          </a:xfrm>
        </p:spPr>
        <p:txBody>
          <a:bodyPr/>
          <a:lstStyle/>
          <a:p>
            <a:r>
              <a:rPr lang="en-US"/>
              <a:t>Click to edit Master title style</a:t>
            </a:r>
          </a:p>
        </p:txBody>
      </p:sp>
      <p:sp>
        <p:nvSpPr>
          <p:cNvPr id="3" name="Subtitle 2"/>
          <p:cNvSpPr>
            <a:spLocks noGrp="1"/>
          </p:cNvSpPr>
          <p:nvPr>
            <p:ph type="subTitle" idx="1"/>
          </p:nvPr>
        </p:nvSpPr>
        <p:spPr>
          <a:xfrm>
            <a:off x="2564845" y="5181600"/>
            <a:ext cx="11969274" cy="2336800"/>
          </a:xfrm>
        </p:spPr>
        <p:txBody>
          <a:bodyPr/>
          <a:lstStyle>
            <a:lvl1pPr marL="0" indent="0" algn="ctr">
              <a:buNone/>
              <a:defRPr>
                <a:solidFill>
                  <a:schemeClr val="tx1">
                    <a:tint val="75000"/>
                  </a:schemeClr>
                </a:solidFill>
              </a:defRPr>
            </a:lvl1pPr>
            <a:lvl2pPr marL="749762" indent="0" algn="ctr">
              <a:buNone/>
              <a:defRPr>
                <a:solidFill>
                  <a:schemeClr val="tx1">
                    <a:tint val="75000"/>
                  </a:schemeClr>
                </a:solidFill>
              </a:defRPr>
            </a:lvl2pPr>
            <a:lvl3pPr marL="1499525" indent="0" algn="ctr">
              <a:buNone/>
              <a:defRPr>
                <a:solidFill>
                  <a:schemeClr val="tx1">
                    <a:tint val="75000"/>
                  </a:schemeClr>
                </a:solidFill>
              </a:defRPr>
            </a:lvl3pPr>
            <a:lvl4pPr marL="2249287" indent="0" algn="ctr">
              <a:buNone/>
              <a:defRPr>
                <a:solidFill>
                  <a:schemeClr val="tx1">
                    <a:tint val="75000"/>
                  </a:schemeClr>
                </a:solidFill>
              </a:defRPr>
            </a:lvl4pPr>
            <a:lvl5pPr marL="2999049" indent="0" algn="ctr">
              <a:buNone/>
              <a:defRPr>
                <a:solidFill>
                  <a:schemeClr val="tx1">
                    <a:tint val="75000"/>
                  </a:schemeClr>
                </a:solidFill>
              </a:defRPr>
            </a:lvl5pPr>
            <a:lvl6pPr marL="3748811" indent="0" algn="ctr">
              <a:buNone/>
              <a:defRPr>
                <a:solidFill>
                  <a:schemeClr val="tx1">
                    <a:tint val="75000"/>
                  </a:schemeClr>
                </a:solidFill>
              </a:defRPr>
            </a:lvl6pPr>
            <a:lvl7pPr marL="4498574" indent="0" algn="ctr">
              <a:buNone/>
              <a:defRPr>
                <a:solidFill>
                  <a:schemeClr val="tx1">
                    <a:tint val="75000"/>
                  </a:schemeClr>
                </a:solidFill>
              </a:defRPr>
            </a:lvl7pPr>
            <a:lvl8pPr marL="5248336" indent="0" algn="ctr">
              <a:buNone/>
              <a:defRPr>
                <a:solidFill>
                  <a:schemeClr val="tx1">
                    <a:tint val="75000"/>
                  </a:schemeClr>
                </a:solidFill>
              </a:defRPr>
            </a:lvl8pPr>
            <a:lvl9pPr marL="5998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B3D045-F87F-4081-A8E0-D02E3BC8C0EB}" type="datetimeFigureOut">
              <a:rPr lang="en-US" smtClean="0"/>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424210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3D045-F87F-4081-A8E0-D02E3BC8C0EB}" type="datetimeFigureOut">
              <a:rPr lang="en-US" smtClean="0"/>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285466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1564" y="488951"/>
            <a:ext cx="7192844"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00061" y="488951"/>
            <a:ext cx="21296521"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3D045-F87F-4081-A8E0-D02E3BC8C0EB}" type="datetimeFigureOut">
              <a:rPr lang="en-US" smtClean="0"/>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33390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B3D045-F87F-4081-A8E0-D02E3BC8C0EB}" type="datetimeFigureOut">
              <a:rPr lang="en-US" smtClean="0"/>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37063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50700" y="5875867"/>
            <a:ext cx="14534119" cy="1816100"/>
          </a:xfrm>
        </p:spPr>
        <p:txBody>
          <a:bodyPr anchor="t"/>
          <a:lstStyle>
            <a:lvl1pPr algn="l">
              <a:defRPr sz="6600" b="1" cap="all"/>
            </a:lvl1pPr>
          </a:lstStyle>
          <a:p>
            <a:r>
              <a:rPr lang="en-US"/>
              <a:t>Click to edit Master title style</a:t>
            </a:r>
          </a:p>
        </p:txBody>
      </p:sp>
      <p:sp>
        <p:nvSpPr>
          <p:cNvPr id="3" name="Text Placeholder 2"/>
          <p:cNvSpPr>
            <a:spLocks noGrp="1"/>
          </p:cNvSpPr>
          <p:nvPr>
            <p:ph type="body" idx="1"/>
          </p:nvPr>
        </p:nvSpPr>
        <p:spPr>
          <a:xfrm>
            <a:off x="1350700" y="3875618"/>
            <a:ext cx="14534119" cy="2000249"/>
          </a:xfrm>
        </p:spPr>
        <p:txBody>
          <a:bodyPr anchor="b"/>
          <a:lstStyle>
            <a:lvl1pPr marL="0" indent="0">
              <a:buNone/>
              <a:defRPr sz="3300">
                <a:solidFill>
                  <a:schemeClr val="tx1">
                    <a:tint val="75000"/>
                  </a:schemeClr>
                </a:solidFill>
              </a:defRPr>
            </a:lvl1pPr>
            <a:lvl2pPr marL="749762" indent="0">
              <a:buNone/>
              <a:defRPr sz="3000">
                <a:solidFill>
                  <a:schemeClr val="tx1">
                    <a:tint val="75000"/>
                  </a:schemeClr>
                </a:solidFill>
              </a:defRPr>
            </a:lvl2pPr>
            <a:lvl3pPr marL="1499525" indent="0">
              <a:buNone/>
              <a:defRPr sz="2600">
                <a:solidFill>
                  <a:schemeClr val="tx1">
                    <a:tint val="75000"/>
                  </a:schemeClr>
                </a:solidFill>
              </a:defRPr>
            </a:lvl3pPr>
            <a:lvl4pPr marL="2249287" indent="0">
              <a:buNone/>
              <a:defRPr sz="2300">
                <a:solidFill>
                  <a:schemeClr val="tx1">
                    <a:tint val="75000"/>
                  </a:schemeClr>
                </a:solidFill>
              </a:defRPr>
            </a:lvl4pPr>
            <a:lvl5pPr marL="2999049" indent="0">
              <a:buNone/>
              <a:defRPr sz="2300">
                <a:solidFill>
                  <a:schemeClr val="tx1">
                    <a:tint val="75000"/>
                  </a:schemeClr>
                </a:solidFill>
              </a:defRPr>
            </a:lvl5pPr>
            <a:lvl6pPr marL="3748811" indent="0">
              <a:buNone/>
              <a:defRPr sz="2300">
                <a:solidFill>
                  <a:schemeClr val="tx1">
                    <a:tint val="75000"/>
                  </a:schemeClr>
                </a:solidFill>
              </a:defRPr>
            </a:lvl6pPr>
            <a:lvl7pPr marL="4498574" indent="0">
              <a:buNone/>
              <a:defRPr sz="2300">
                <a:solidFill>
                  <a:schemeClr val="tx1">
                    <a:tint val="75000"/>
                  </a:schemeClr>
                </a:solidFill>
              </a:defRPr>
            </a:lvl7pPr>
            <a:lvl8pPr marL="5248336" indent="0">
              <a:buNone/>
              <a:defRPr sz="2300">
                <a:solidFill>
                  <a:schemeClr val="tx1">
                    <a:tint val="75000"/>
                  </a:schemeClr>
                </a:solidFill>
              </a:defRPr>
            </a:lvl8pPr>
            <a:lvl9pPr marL="5998098" indent="0">
              <a:buNone/>
              <a:defRPr sz="2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B3D045-F87F-4081-A8E0-D02E3BC8C0EB}" type="datetimeFigureOut">
              <a:rPr lang="en-US" smtClean="0"/>
              <a:t>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2108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061" y="2844800"/>
            <a:ext cx="14243199" cy="8045451"/>
          </a:xfrm>
        </p:spPr>
        <p:txBody>
          <a:bodyPr/>
          <a:lstStyle>
            <a:lvl1pPr>
              <a:defRPr sz="4600"/>
            </a:lvl1pPr>
            <a:lvl2pPr>
              <a:defRPr sz="39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128242" y="2844800"/>
            <a:ext cx="14246166" cy="8045451"/>
          </a:xfrm>
        </p:spPr>
        <p:txBody>
          <a:bodyPr/>
          <a:lstStyle>
            <a:lvl1pPr>
              <a:defRPr sz="4600"/>
            </a:lvl1pPr>
            <a:lvl2pPr>
              <a:defRPr sz="39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B3D045-F87F-4081-A8E0-D02E3BC8C0EB}" type="datetimeFigureOut">
              <a:rPr lang="en-US" smtClean="0"/>
              <a:t>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372419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4948" y="366184"/>
            <a:ext cx="15389067"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54948" y="2046817"/>
            <a:ext cx="7555011" cy="853016"/>
          </a:xfrm>
        </p:spPr>
        <p:txBody>
          <a:bodyPr anchor="b"/>
          <a:lstStyle>
            <a:lvl1pPr marL="0" indent="0">
              <a:buNone/>
              <a:defRPr sz="3900" b="1"/>
            </a:lvl1pPr>
            <a:lvl2pPr marL="749762" indent="0">
              <a:buNone/>
              <a:defRPr sz="3300" b="1"/>
            </a:lvl2pPr>
            <a:lvl3pPr marL="1499525" indent="0">
              <a:buNone/>
              <a:defRPr sz="3000" b="1"/>
            </a:lvl3pPr>
            <a:lvl4pPr marL="2249287" indent="0">
              <a:buNone/>
              <a:defRPr sz="2600" b="1"/>
            </a:lvl4pPr>
            <a:lvl5pPr marL="2999049" indent="0">
              <a:buNone/>
              <a:defRPr sz="2600" b="1"/>
            </a:lvl5pPr>
            <a:lvl6pPr marL="3748811" indent="0">
              <a:buNone/>
              <a:defRPr sz="2600" b="1"/>
            </a:lvl6pPr>
            <a:lvl7pPr marL="4498574" indent="0">
              <a:buNone/>
              <a:defRPr sz="2600" b="1"/>
            </a:lvl7pPr>
            <a:lvl8pPr marL="5248336" indent="0">
              <a:buNone/>
              <a:defRPr sz="2600" b="1"/>
            </a:lvl8pPr>
            <a:lvl9pPr marL="5998098" indent="0">
              <a:buNone/>
              <a:defRPr sz="2600" b="1"/>
            </a:lvl9pPr>
          </a:lstStyle>
          <a:p>
            <a:pPr lvl="0"/>
            <a:r>
              <a:rPr lang="en-US"/>
              <a:t>Click to edit Master text styles</a:t>
            </a:r>
          </a:p>
        </p:txBody>
      </p:sp>
      <p:sp>
        <p:nvSpPr>
          <p:cNvPr id="4" name="Content Placeholder 3"/>
          <p:cNvSpPr>
            <a:spLocks noGrp="1"/>
          </p:cNvSpPr>
          <p:nvPr>
            <p:ph sz="half" idx="2"/>
          </p:nvPr>
        </p:nvSpPr>
        <p:spPr>
          <a:xfrm>
            <a:off x="854948" y="2899833"/>
            <a:ext cx="7555011" cy="5268384"/>
          </a:xfrm>
        </p:spPr>
        <p:txBody>
          <a:bodyPr/>
          <a:lstStyle>
            <a:lvl1pPr>
              <a:defRPr sz="3900"/>
            </a:lvl1pPr>
            <a:lvl2pPr>
              <a:defRPr sz="3300"/>
            </a:lvl2pPr>
            <a:lvl3pPr>
              <a:defRPr sz="30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686037" y="2046817"/>
            <a:ext cx="7557979" cy="853016"/>
          </a:xfrm>
        </p:spPr>
        <p:txBody>
          <a:bodyPr anchor="b"/>
          <a:lstStyle>
            <a:lvl1pPr marL="0" indent="0">
              <a:buNone/>
              <a:defRPr sz="3900" b="1"/>
            </a:lvl1pPr>
            <a:lvl2pPr marL="749762" indent="0">
              <a:buNone/>
              <a:defRPr sz="3300" b="1"/>
            </a:lvl2pPr>
            <a:lvl3pPr marL="1499525" indent="0">
              <a:buNone/>
              <a:defRPr sz="3000" b="1"/>
            </a:lvl3pPr>
            <a:lvl4pPr marL="2249287" indent="0">
              <a:buNone/>
              <a:defRPr sz="2600" b="1"/>
            </a:lvl4pPr>
            <a:lvl5pPr marL="2999049" indent="0">
              <a:buNone/>
              <a:defRPr sz="2600" b="1"/>
            </a:lvl5pPr>
            <a:lvl6pPr marL="3748811" indent="0">
              <a:buNone/>
              <a:defRPr sz="2600" b="1"/>
            </a:lvl6pPr>
            <a:lvl7pPr marL="4498574" indent="0">
              <a:buNone/>
              <a:defRPr sz="2600" b="1"/>
            </a:lvl7pPr>
            <a:lvl8pPr marL="5248336" indent="0">
              <a:buNone/>
              <a:defRPr sz="2600" b="1"/>
            </a:lvl8pPr>
            <a:lvl9pPr marL="5998098" indent="0">
              <a:buNone/>
              <a:defRPr sz="2600" b="1"/>
            </a:lvl9pPr>
          </a:lstStyle>
          <a:p>
            <a:pPr lvl="0"/>
            <a:r>
              <a:rPr lang="en-US"/>
              <a:t>Click to edit Master text styles</a:t>
            </a:r>
          </a:p>
        </p:txBody>
      </p:sp>
      <p:sp>
        <p:nvSpPr>
          <p:cNvPr id="6" name="Content Placeholder 5"/>
          <p:cNvSpPr>
            <a:spLocks noGrp="1"/>
          </p:cNvSpPr>
          <p:nvPr>
            <p:ph sz="quarter" idx="4"/>
          </p:nvPr>
        </p:nvSpPr>
        <p:spPr>
          <a:xfrm>
            <a:off x="8686037" y="2899833"/>
            <a:ext cx="7557979" cy="5268384"/>
          </a:xfrm>
        </p:spPr>
        <p:txBody>
          <a:bodyPr/>
          <a:lstStyle>
            <a:lvl1pPr>
              <a:defRPr sz="3900"/>
            </a:lvl1pPr>
            <a:lvl2pPr>
              <a:defRPr sz="3300"/>
            </a:lvl2pPr>
            <a:lvl3pPr>
              <a:defRPr sz="30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B3D045-F87F-4081-A8E0-D02E3BC8C0EB}" type="datetimeFigureOut">
              <a:rPr lang="en-US" smtClean="0"/>
              <a:t>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278681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B3D045-F87F-4081-A8E0-D02E3BC8C0EB}" type="datetimeFigureOut">
              <a:rPr lang="en-US" smtClean="0"/>
              <a:t>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1611855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3D045-F87F-4081-A8E0-D02E3BC8C0EB}" type="datetimeFigureOut">
              <a:rPr lang="en-US" smtClean="0"/>
              <a:t>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248841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4949" y="364067"/>
            <a:ext cx="5625441" cy="1549400"/>
          </a:xfrm>
        </p:spPr>
        <p:txBody>
          <a:bodyPr anchor="b"/>
          <a:lstStyle>
            <a:lvl1pPr algn="l">
              <a:defRPr sz="3300" b="1"/>
            </a:lvl1pPr>
          </a:lstStyle>
          <a:p>
            <a:r>
              <a:rPr lang="en-US"/>
              <a:t>Click to edit Master title style</a:t>
            </a:r>
          </a:p>
        </p:txBody>
      </p:sp>
      <p:sp>
        <p:nvSpPr>
          <p:cNvPr id="3" name="Content Placeholder 2"/>
          <p:cNvSpPr>
            <a:spLocks noGrp="1"/>
          </p:cNvSpPr>
          <p:nvPr>
            <p:ph idx="1"/>
          </p:nvPr>
        </p:nvSpPr>
        <p:spPr>
          <a:xfrm>
            <a:off x="6685220" y="364067"/>
            <a:ext cx="9558795" cy="7804151"/>
          </a:xfrm>
        </p:spPr>
        <p:txBody>
          <a:bodyPr/>
          <a:lstStyle>
            <a:lvl1pPr>
              <a:defRPr sz="5200"/>
            </a:lvl1pPr>
            <a:lvl2pPr>
              <a:defRPr sz="4600"/>
            </a:lvl2pPr>
            <a:lvl3pPr>
              <a:defRPr sz="3900"/>
            </a:lvl3pPr>
            <a:lvl4pPr>
              <a:defRPr sz="3300"/>
            </a:lvl4pPr>
            <a:lvl5pPr>
              <a:defRPr sz="3300"/>
            </a:lvl5pPr>
            <a:lvl6pPr>
              <a:defRPr sz="3300"/>
            </a:lvl6pPr>
            <a:lvl7pPr>
              <a:defRPr sz="3300"/>
            </a:lvl7pPr>
            <a:lvl8pPr>
              <a:defRPr sz="3300"/>
            </a:lvl8pPr>
            <a:lvl9pPr>
              <a:defRPr sz="3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49" y="1913467"/>
            <a:ext cx="5625441" cy="6254751"/>
          </a:xfrm>
        </p:spPr>
        <p:txBody>
          <a:bodyPr/>
          <a:lstStyle>
            <a:lvl1pPr marL="0" indent="0">
              <a:buNone/>
              <a:defRPr sz="2300"/>
            </a:lvl1pPr>
            <a:lvl2pPr marL="749762" indent="0">
              <a:buNone/>
              <a:defRPr sz="2000"/>
            </a:lvl2pPr>
            <a:lvl3pPr marL="1499525" indent="0">
              <a:buNone/>
              <a:defRPr sz="1600"/>
            </a:lvl3pPr>
            <a:lvl4pPr marL="2249287" indent="0">
              <a:buNone/>
              <a:defRPr sz="1500"/>
            </a:lvl4pPr>
            <a:lvl5pPr marL="2999049" indent="0">
              <a:buNone/>
              <a:defRPr sz="1500"/>
            </a:lvl5pPr>
            <a:lvl6pPr marL="3748811" indent="0">
              <a:buNone/>
              <a:defRPr sz="1500"/>
            </a:lvl6pPr>
            <a:lvl7pPr marL="4498574" indent="0">
              <a:buNone/>
              <a:defRPr sz="1500"/>
            </a:lvl7pPr>
            <a:lvl8pPr marL="5248336" indent="0">
              <a:buNone/>
              <a:defRPr sz="1500"/>
            </a:lvl8pPr>
            <a:lvl9pPr marL="5998098"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9B3D045-F87F-4081-A8E0-D02E3BC8C0EB}" type="datetimeFigureOut">
              <a:rPr lang="en-US" smtClean="0"/>
              <a:t>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4206658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1516" y="6400800"/>
            <a:ext cx="10259378" cy="755651"/>
          </a:xfrm>
        </p:spPr>
        <p:txBody>
          <a:bodyPr anchor="b"/>
          <a:lstStyle>
            <a:lvl1pPr algn="l">
              <a:defRPr sz="3300" b="1"/>
            </a:lvl1pPr>
          </a:lstStyle>
          <a:p>
            <a:r>
              <a:rPr lang="en-US"/>
              <a:t>Click to edit Master title style</a:t>
            </a:r>
          </a:p>
        </p:txBody>
      </p:sp>
      <p:sp>
        <p:nvSpPr>
          <p:cNvPr id="3" name="Picture Placeholder 2"/>
          <p:cNvSpPr>
            <a:spLocks noGrp="1"/>
          </p:cNvSpPr>
          <p:nvPr>
            <p:ph type="pic" idx="1"/>
          </p:nvPr>
        </p:nvSpPr>
        <p:spPr>
          <a:xfrm>
            <a:off x="3351516" y="817033"/>
            <a:ext cx="10259378" cy="5486400"/>
          </a:xfrm>
        </p:spPr>
        <p:txBody>
          <a:bodyPr/>
          <a:lstStyle>
            <a:lvl1pPr marL="0" indent="0">
              <a:buNone/>
              <a:defRPr sz="5200"/>
            </a:lvl1pPr>
            <a:lvl2pPr marL="749762" indent="0">
              <a:buNone/>
              <a:defRPr sz="4600"/>
            </a:lvl2pPr>
            <a:lvl3pPr marL="1499525" indent="0">
              <a:buNone/>
              <a:defRPr sz="3900"/>
            </a:lvl3pPr>
            <a:lvl4pPr marL="2249287" indent="0">
              <a:buNone/>
              <a:defRPr sz="3300"/>
            </a:lvl4pPr>
            <a:lvl5pPr marL="2999049" indent="0">
              <a:buNone/>
              <a:defRPr sz="3300"/>
            </a:lvl5pPr>
            <a:lvl6pPr marL="3748811" indent="0">
              <a:buNone/>
              <a:defRPr sz="3300"/>
            </a:lvl6pPr>
            <a:lvl7pPr marL="4498574" indent="0">
              <a:buNone/>
              <a:defRPr sz="3300"/>
            </a:lvl7pPr>
            <a:lvl8pPr marL="5248336" indent="0">
              <a:buNone/>
              <a:defRPr sz="3300"/>
            </a:lvl8pPr>
            <a:lvl9pPr marL="5998098" indent="0">
              <a:buNone/>
              <a:defRPr sz="3300"/>
            </a:lvl9pPr>
          </a:lstStyle>
          <a:p>
            <a:endParaRPr lang="en-US"/>
          </a:p>
        </p:txBody>
      </p:sp>
      <p:sp>
        <p:nvSpPr>
          <p:cNvPr id="4" name="Text Placeholder 3"/>
          <p:cNvSpPr>
            <a:spLocks noGrp="1"/>
          </p:cNvSpPr>
          <p:nvPr>
            <p:ph type="body" sz="half" idx="2"/>
          </p:nvPr>
        </p:nvSpPr>
        <p:spPr>
          <a:xfrm>
            <a:off x="3351516" y="7156451"/>
            <a:ext cx="10259378" cy="1073149"/>
          </a:xfrm>
        </p:spPr>
        <p:txBody>
          <a:bodyPr/>
          <a:lstStyle>
            <a:lvl1pPr marL="0" indent="0">
              <a:buNone/>
              <a:defRPr sz="2300"/>
            </a:lvl1pPr>
            <a:lvl2pPr marL="749762" indent="0">
              <a:buNone/>
              <a:defRPr sz="2000"/>
            </a:lvl2pPr>
            <a:lvl3pPr marL="1499525" indent="0">
              <a:buNone/>
              <a:defRPr sz="1600"/>
            </a:lvl3pPr>
            <a:lvl4pPr marL="2249287" indent="0">
              <a:buNone/>
              <a:defRPr sz="1500"/>
            </a:lvl4pPr>
            <a:lvl5pPr marL="2999049" indent="0">
              <a:buNone/>
              <a:defRPr sz="1500"/>
            </a:lvl5pPr>
            <a:lvl6pPr marL="3748811" indent="0">
              <a:buNone/>
              <a:defRPr sz="1500"/>
            </a:lvl6pPr>
            <a:lvl7pPr marL="4498574" indent="0">
              <a:buNone/>
              <a:defRPr sz="1500"/>
            </a:lvl7pPr>
            <a:lvl8pPr marL="5248336" indent="0">
              <a:buNone/>
              <a:defRPr sz="1500"/>
            </a:lvl8pPr>
            <a:lvl9pPr marL="5998098"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69B3D045-F87F-4081-A8E0-D02E3BC8C0EB}" type="datetimeFigureOut">
              <a:rPr lang="en-US" smtClean="0"/>
              <a:t>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D8811-19B2-427B-9684-8822910335A4}" type="slidenum">
              <a:rPr lang="en-US" smtClean="0"/>
              <a:t>‹#›</a:t>
            </a:fld>
            <a:endParaRPr lang="en-US"/>
          </a:p>
        </p:txBody>
      </p:sp>
    </p:spTree>
    <p:extLst>
      <p:ext uri="{BB962C8B-B14F-4D97-AF65-F5344CB8AC3E}">
        <p14:creationId xmlns:p14="http://schemas.microsoft.com/office/powerpoint/2010/main" val="236416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4948" y="366184"/>
            <a:ext cx="15389067" cy="1524000"/>
          </a:xfrm>
          <a:prstGeom prst="rect">
            <a:avLst/>
          </a:prstGeom>
        </p:spPr>
        <p:txBody>
          <a:bodyPr vert="horz" lIns="149952" tIns="74976" rIns="149952" bIns="74976" rtlCol="0" anchor="ctr">
            <a:normAutofit/>
          </a:bodyPr>
          <a:lstStyle/>
          <a:p>
            <a:r>
              <a:rPr lang="en-US"/>
              <a:t>Click to edit Master title style</a:t>
            </a:r>
          </a:p>
        </p:txBody>
      </p:sp>
      <p:sp>
        <p:nvSpPr>
          <p:cNvPr id="3" name="Text Placeholder 2"/>
          <p:cNvSpPr>
            <a:spLocks noGrp="1"/>
          </p:cNvSpPr>
          <p:nvPr>
            <p:ph type="body" idx="1"/>
          </p:nvPr>
        </p:nvSpPr>
        <p:spPr>
          <a:xfrm>
            <a:off x="854948" y="2133601"/>
            <a:ext cx="15389067" cy="6034617"/>
          </a:xfrm>
          <a:prstGeom prst="rect">
            <a:avLst/>
          </a:prstGeom>
        </p:spPr>
        <p:txBody>
          <a:bodyPr vert="horz" lIns="149952" tIns="74976" rIns="149952" bIns="749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4948" y="8475134"/>
            <a:ext cx="3989758" cy="486833"/>
          </a:xfrm>
          <a:prstGeom prst="rect">
            <a:avLst/>
          </a:prstGeom>
        </p:spPr>
        <p:txBody>
          <a:bodyPr vert="horz" lIns="149952" tIns="74976" rIns="149952" bIns="74976" rtlCol="0" anchor="ctr"/>
          <a:lstStyle>
            <a:lvl1pPr algn="l">
              <a:defRPr sz="2000">
                <a:solidFill>
                  <a:schemeClr val="tx1">
                    <a:tint val="75000"/>
                  </a:schemeClr>
                </a:solidFill>
              </a:defRPr>
            </a:lvl1pPr>
          </a:lstStyle>
          <a:p>
            <a:fld id="{69B3D045-F87F-4081-A8E0-D02E3BC8C0EB}" type="datetimeFigureOut">
              <a:rPr lang="en-US" smtClean="0"/>
              <a:t>2/4/2024</a:t>
            </a:fld>
            <a:endParaRPr lang="en-US"/>
          </a:p>
        </p:txBody>
      </p:sp>
      <p:sp>
        <p:nvSpPr>
          <p:cNvPr id="5" name="Footer Placeholder 4"/>
          <p:cNvSpPr>
            <a:spLocks noGrp="1"/>
          </p:cNvSpPr>
          <p:nvPr>
            <p:ph type="ftr" sz="quarter" idx="3"/>
          </p:nvPr>
        </p:nvSpPr>
        <p:spPr>
          <a:xfrm>
            <a:off x="5842146" y="8475134"/>
            <a:ext cx="5414672" cy="486833"/>
          </a:xfrm>
          <a:prstGeom prst="rect">
            <a:avLst/>
          </a:prstGeom>
        </p:spPr>
        <p:txBody>
          <a:bodyPr vert="horz" lIns="149952" tIns="74976" rIns="149952" bIns="74976" rtlCol="0" anchor="ctr"/>
          <a:lstStyle>
            <a:lvl1pPr algn="ctr">
              <a:defRPr sz="2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254257" y="8475134"/>
            <a:ext cx="3989758" cy="486833"/>
          </a:xfrm>
          <a:prstGeom prst="rect">
            <a:avLst/>
          </a:prstGeom>
        </p:spPr>
        <p:txBody>
          <a:bodyPr vert="horz" lIns="149952" tIns="74976" rIns="149952" bIns="74976" rtlCol="0" anchor="ctr"/>
          <a:lstStyle>
            <a:lvl1pPr algn="r">
              <a:defRPr sz="2000">
                <a:solidFill>
                  <a:schemeClr val="tx1">
                    <a:tint val="75000"/>
                  </a:schemeClr>
                </a:solidFill>
              </a:defRPr>
            </a:lvl1pPr>
          </a:lstStyle>
          <a:p>
            <a:fld id="{23BD8811-19B2-427B-9684-8822910335A4}" type="slidenum">
              <a:rPr lang="en-US" smtClean="0"/>
              <a:t>‹#›</a:t>
            </a:fld>
            <a:endParaRPr lang="en-US"/>
          </a:p>
        </p:txBody>
      </p:sp>
    </p:spTree>
    <p:extLst>
      <p:ext uri="{BB962C8B-B14F-4D97-AF65-F5344CB8AC3E}">
        <p14:creationId xmlns:p14="http://schemas.microsoft.com/office/powerpoint/2010/main" val="2414476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99525" rtl="0" eaLnBrk="1" latinLnBrk="0" hangingPunct="1">
        <a:spcBef>
          <a:spcPct val="0"/>
        </a:spcBef>
        <a:buNone/>
        <a:defRPr sz="7200" kern="1200">
          <a:solidFill>
            <a:schemeClr val="tx1"/>
          </a:solidFill>
          <a:latin typeface="+mj-lt"/>
          <a:ea typeface="+mj-ea"/>
          <a:cs typeface="+mj-cs"/>
        </a:defRPr>
      </a:lvl1pPr>
    </p:titleStyle>
    <p:bodyStyle>
      <a:lvl1pPr marL="562322" indent="-562322" algn="l" defTabSz="1499525" rtl="0" eaLnBrk="1" latinLnBrk="0" hangingPunct="1">
        <a:spcBef>
          <a:spcPct val="20000"/>
        </a:spcBef>
        <a:buFont typeface="Arial" pitchFamily="34" charset="0"/>
        <a:buChar char="•"/>
        <a:defRPr sz="5200" kern="1200">
          <a:solidFill>
            <a:schemeClr val="tx1"/>
          </a:solidFill>
          <a:latin typeface="+mn-lt"/>
          <a:ea typeface="+mn-ea"/>
          <a:cs typeface="+mn-cs"/>
        </a:defRPr>
      </a:lvl1pPr>
      <a:lvl2pPr marL="1218364" indent="-468601" algn="l" defTabSz="1499525" rtl="0" eaLnBrk="1" latinLnBrk="0" hangingPunct="1">
        <a:spcBef>
          <a:spcPct val="20000"/>
        </a:spcBef>
        <a:buFont typeface="Arial" pitchFamily="34" charset="0"/>
        <a:buChar char="–"/>
        <a:defRPr sz="4600" kern="1200">
          <a:solidFill>
            <a:schemeClr val="tx1"/>
          </a:solidFill>
          <a:latin typeface="+mn-lt"/>
          <a:ea typeface="+mn-ea"/>
          <a:cs typeface="+mn-cs"/>
        </a:defRPr>
      </a:lvl2pPr>
      <a:lvl3pPr marL="1874406" indent="-374881" algn="l" defTabSz="1499525" rtl="0" eaLnBrk="1" latinLnBrk="0" hangingPunct="1">
        <a:spcBef>
          <a:spcPct val="20000"/>
        </a:spcBef>
        <a:buFont typeface="Arial" pitchFamily="34" charset="0"/>
        <a:buChar char="•"/>
        <a:defRPr sz="3900" kern="1200">
          <a:solidFill>
            <a:schemeClr val="tx1"/>
          </a:solidFill>
          <a:latin typeface="+mn-lt"/>
          <a:ea typeface="+mn-ea"/>
          <a:cs typeface="+mn-cs"/>
        </a:defRPr>
      </a:lvl3pPr>
      <a:lvl4pPr marL="2624168"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4pPr>
      <a:lvl5pPr marL="3373930"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5pPr>
      <a:lvl6pPr marL="4123693"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6pPr>
      <a:lvl7pPr marL="4873455"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7pPr>
      <a:lvl8pPr marL="5623217"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8pPr>
      <a:lvl9pPr marL="6372979" indent="-374881" algn="l" defTabSz="1499525" rtl="0" eaLnBrk="1" latinLnBrk="0" hangingPunct="1">
        <a:spcBef>
          <a:spcPct val="20000"/>
        </a:spcBef>
        <a:buFont typeface="Arial" pitchFamily="34" charset="0"/>
        <a:buChar char="•"/>
        <a:defRPr sz="3300" kern="1200">
          <a:solidFill>
            <a:schemeClr val="tx1"/>
          </a:solidFill>
          <a:latin typeface="+mn-lt"/>
          <a:ea typeface="+mn-ea"/>
          <a:cs typeface="+mn-cs"/>
        </a:defRPr>
      </a:lvl9pPr>
    </p:bodyStyle>
    <p:otherStyle>
      <a:defPPr>
        <a:defRPr lang="en-US"/>
      </a:defPPr>
      <a:lvl1pPr marL="0" algn="l" defTabSz="1499525" rtl="0" eaLnBrk="1" latinLnBrk="0" hangingPunct="1">
        <a:defRPr sz="3000" kern="1200">
          <a:solidFill>
            <a:schemeClr val="tx1"/>
          </a:solidFill>
          <a:latin typeface="+mn-lt"/>
          <a:ea typeface="+mn-ea"/>
          <a:cs typeface="+mn-cs"/>
        </a:defRPr>
      </a:lvl1pPr>
      <a:lvl2pPr marL="749762" algn="l" defTabSz="1499525" rtl="0" eaLnBrk="1" latinLnBrk="0" hangingPunct="1">
        <a:defRPr sz="3000" kern="1200">
          <a:solidFill>
            <a:schemeClr val="tx1"/>
          </a:solidFill>
          <a:latin typeface="+mn-lt"/>
          <a:ea typeface="+mn-ea"/>
          <a:cs typeface="+mn-cs"/>
        </a:defRPr>
      </a:lvl2pPr>
      <a:lvl3pPr marL="1499525" algn="l" defTabSz="1499525" rtl="0" eaLnBrk="1" latinLnBrk="0" hangingPunct="1">
        <a:defRPr sz="3000" kern="1200">
          <a:solidFill>
            <a:schemeClr val="tx1"/>
          </a:solidFill>
          <a:latin typeface="+mn-lt"/>
          <a:ea typeface="+mn-ea"/>
          <a:cs typeface="+mn-cs"/>
        </a:defRPr>
      </a:lvl3pPr>
      <a:lvl4pPr marL="2249287" algn="l" defTabSz="1499525" rtl="0" eaLnBrk="1" latinLnBrk="0" hangingPunct="1">
        <a:defRPr sz="3000" kern="1200">
          <a:solidFill>
            <a:schemeClr val="tx1"/>
          </a:solidFill>
          <a:latin typeface="+mn-lt"/>
          <a:ea typeface="+mn-ea"/>
          <a:cs typeface="+mn-cs"/>
        </a:defRPr>
      </a:lvl4pPr>
      <a:lvl5pPr marL="2999049" algn="l" defTabSz="1499525" rtl="0" eaLnBrk="1" latinLnBrk="0" hangingPunct="1">
        <a:defRPr sz="3000" kern="1200">
          <a:solidFill>
            <a:schemeClr val="tx1"/>
          </a:solidFill>
          <a:latin typeface="+mn-lt"/>
          <a:ea typeface="+mn-ea"/>
          <a:cs typeface="+mn-cs"/>
        </a:defRPr>
      </a:lvl5pPr>
      <a:lvl6pPr marL="3748811" algn="l" defTabSz="1499525" rtl="0" eaLnBrk="1" latinLnBrk="0" hangingPunct="1">
        <a:defRPr sz="3000" kern="1200">
          <a:solidFill>
            <a:schemeClr val="tx1"/>
          </a:solidFill>
          <a:latin typeface="+mn-lt"/>
          <a:ea typeface="+mn-ea"/>
          <a:cs typeface="+mn-cs"/>
        </a:defRPr>
      </a:lvl6pPr>
      <a:lvl7pPr marL="4498574" algn="l" defTabSz="1499525" rtl="0" eaLnBrk="1" latinLnBrk="0" hangingPunct="1">
        <a:defRPr sz="3000" kern="1200">
          <a:solidFill>
            <a:schemeClr val="tx1"/>
          </a:solidFill>
          <a:latin typeface="+mn-lt"/>
          <a:ea typeface="+mn-ea"/>
          <a:cs typeface="+mn-cs"/>
        </a:defRPr>
      </a:lvl7pPr>
      <a:lvl8pPr marL="5248336" algn="l" defTabSz="1499525" rtl="0" eaLnBrk="1" latinLnBrk="0" hangingPunct="1">
        <a:defRPr sz="3000" kern="1200">
          <a:solidFill>
            <a:schemeClr val="tx1"/>
          </a:solidFill>
          <a:latin typeface="+mn-lt"/>
          <a:ea typeface="+mn-ea"/>
          <a:cs typeface="+mn-cs"/>
        </a:defRPr>
      </a:lvl8pPr>
      <a:lvl9pPr marL="5998098" algn="l" defTabSz="1499525"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053681" y="5105400"/>
            <a:ext cx="8458200" cy="1754326"/>
          </a:xfrm>
          <a:prstGeom prst="rect">
            <a:avLst/>
          </a:prstGeom>
        </p:spPr>
        <p:txBody>
          <a:bodyPr wrap="square">
            <a:spAutoFit/>
          </a:bodyPr>
          <a:ls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a:lstStyle>
          <a:p>
            <a:pPr algn="ct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ÔN TẬP CUỐI NĂM HỌC</a:t>
            </a:r>
          </a:p>
          <a:p>
            <a:pPr algn="ct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 5)</a:t>
            </a:r>
            <a:endParaRPr lang="en-US" sz="540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87068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ẢY KHỞI ĐỘNG TIẾT HỌC PHẦN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681" y="228599"/>
            <a:ext cx="15544800" cy="8680961"/>
          </a:xfrm>
          <a:prstGeom prst="rect">
            <a:avLst/>
          </a:prstGeom>
        </p:spPr>
      </p:pic>
    </p:spTree>
    <p:extLst>
      <p:ext uri="{BB962C8B-B14F-4D97-AF65-F5344CB8AC3E}">
        <p14:creationId xmlns:p14="http://schemas.microsoft.com/office/powerpoint/2010/main" val="31987160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2023</a:t>
            </a:r>
          </a:p>
        </p:txBody>
      </p:sp>
      <p:sp>
        <p:nvSpPr>
          <p:cNvPr id="5" name="TextBox 4">
            <a:extLst>
              <a:ext uri="{FF2B5EF4-FFF2-40B4-BE49-F238E27FC236}">
                <a16:creationId xmlns:a16="http://schemas.microsoft.com/office/drawing/2014/main" xmlns="" id="{C440CFCA-89DC-FB5E-86AD-66E2903F9810}"/>
              </a:ext>
            </a:extLst>
          </p:cNvPr>
          <p:cNvSpPr txBox="1"/>
          <p:nvPr/>
        </p:nvSpPr>
        <p:spPr>
          <a:xfrm>
            <a:off x="319881" y="1447800"/>
            <a:ext cx="16459200" cy="646331"/>
          </a:xfrm>
          <a:prstGeom prst="rect">
            <a:avLst/>
          </a:prstGeom>
          <a:noFill/>
        </p:spPr>
        <p:txBody>
          <a:bodyPr wrap="square">
            <a:spAutoFit/>
          </a:bodyPr>
          <a:lstStyle/>
          <a:p>
            <a:r>
              <a:rPr lang="en-US" sz="3600" b="1">
                <a:solidFill>
                  <a:srgbClr val="FF0000"/>
                </a:solidFill>
                <a:effectLst/>
                <a:latin typeface="Times New Roman" panose="02020603050405020304" pitchFamily="18" charset="0"/>
                <a:ea typeface="Calibri" panose="020F0502020204030204" pitchFamily="34" charset="0"/>
              </a:rPr>
              <a:t>Hoạt động 1: Đánh giá kĩ năng đọc thành tiếng, học thuộc lòng</a:t>
            </a:r>
            <a:endParaRPr lang="en-US" sz="3200">
              <a:solidFill>
                <a:srgbClr val="FF0000"/>
              </a:solidFill>
            </a:endParaRPr>
          </a:p>
        </p:txBody>
      </p:sp>
      <p:sp>
        <p:nvSpPr>
          <p:cNvPr id="8" name="TextBox 7">
            <a:extLst>
              <a:ext uri="{FF2B5EF4-FFF2-40B4-BE49-F238E27FC236}">
                <a16:creationId xmlns:a16="http://schemas.microsoft.com/office/drawing/2014/main" xmlns="" id="{AF21FC5D-7971-90A8-9E48-013D3AC0621F}"/>
              </a:ext>
            </a:extLst>
          </p:cNvPr>
          <p:cNvSpPr txBox="1"/>
          <p:nvPr/>
        </p:nvSpPr>
        <p:spPr>
          <a:xfrm>
            <a:off x="5766246" y="627427"/>
            <a:ext cx="5597302" cy="523220"/>
          </a:xfrm>
          <a:prstGeom prst="rect">
            <a:avLst/>
          </a:prstGeom>
          <a:noFill/>
        </p:spPr>
        <p:txBody>
          <a:bodyPr wrap="none" rtlCol="0">
            <a:spAutoFit/>
          </a:bodyPr>
          <a:lstStyle/>
          <a:p>
            <a:pPr algn="ctr"/>
            <a:r>
              <a:rPr lang="en-US" sz="2800" b="1">
                <a:solidFill>
                  <a:srgbClr val="0000FF"/>
                </a:solidFill>
                <a:latin typeface="Times New Roman" pitchFamily="18" charset="0"/>
                <a:cs typeface="Times New Roman" pitchFamily="18" charset="0"/>
              </a:rPr>
              <a:t>ÔN TẬP CUỐI NĂM HỌC (Tiết 5)</a:t>
            </a:r>
          </a:p>
        </p:txBody>
      </p:sp>
      <p:sp>
        <p:nvSpPr>
          <p:cNvPr id="12" name="TextBox 11">
            <a:extLst>
              <a:ext uri="{FF2B5EF4-FFF2-40B4-BE49-F238E27FC236}">
                <a16:creationId xmlns:a16="http://schemas.microsoft.com/office/drawing/2014/main" xmlns="" id="{F87CF187-CC67-6051-A4E7-992914BCB428}"/>
              </a:ext>
            </a:extLst>
          </p:cNvPr>
          <p:cNvSpPr txBox="1"/>
          <p:nvPr/>
        </p:nvSpPr>
        <p:spPr>
          <a:xfrm>
            <a:off x="472281" y="2391284"/>
            <a:ext cx="16459200" cy="1200329"/>
          </a:xfrm>
          <a:prstGeom prst="rect">
            <a:avLst/>
          </a:prstGeom>
          <a:noFill/>
        </p:spPr>
        <p:txBody>
          <a:bodyPr wrap="square">
            <a:spAutoFit/>
          </a:bodyPr>
          <a:lstStyle/>
          <a:p>
            <a:r>
              <a:rPr lang="en-US" sz="3600" b="1">
                <a:solidFill>
                  <a:srgbClr val="002060"/>
                </a:solidFill>
                <a:effectLst/>
                <a:latin typeface="Times New Roman" panose="02020603050405020304" pitchFamily="18" charset="0"/>
                <a:ea typeface="Calibri" panose="020F0502020204030204" pitchFamily="34" charset="0"/>
              </a:rPr>
              <a:t>Mỗi học sinh đọc một đoạn văn, đoạn thơ khoảng 85 – 90 tiếng đọc thuộc lòng một đoạn thơ (bài thơ) đã học.</a:t>
            </a:r>
            <a:endParaRPr lang="en-US" sz="3200">
              <a:solidFill>
                <a:srgbClr val="002060"/>
              </a:solidFill>
            </a:endParaRPr>
          </a:p>
        </p:txBody>
      </p:sp>
    </p:spTree>
    <p:extLst>
      <p:ext uri="{BB962C8B-B14F-4D97-AF65-F5344CB8AC3E}">
        <p14:creationId xmlns:p14="http://schemas.microsoft.com/office/powerpoint/2010/main" val="2267013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2023</a:t>
            </a:r>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1716" t="2115" r="1047" b="1709"/>
          <a:stretch/>
        </p:blipFill>
        <p:spPr>
          <a:xfrm>
            <a:off x="79762" y="1658567"/>
            <a:ext cx="8442493" cy="7486150"/>
          </a:xfrm>
          <a:prstGeom prst="rect">
            <a:avLst/>
          </a:prstGeom>
        </p:spPr>
      </p:pic>
      <p:sp>
        <p:nvSpPr>
          <p:cNvPr id="5" name="TextBox 4">
            <a:extLst>
              <a:ext uri="{FF2B5EF4-FFF2-40B4-BE49-F238E27FC236}">
                <a16:creationId xmlns:a16="http://schemas.microsoft.com/office/drawing/2014/main" xmlns="" id="{9A1F5992-CA1B-403E-587C-ED4C6A1E80A6}"/>
              </a:ext>
            </a:extLst>
          </p:cNvPr>
          <p:cNvSpPr txBox="1"/>
          <p:nvPr/>
        </p:nvSpPr>
        <p:spPr>
          <a:xfrm>
            <a:off x="2614862" y="1133253"/>
            <a:ext cx="2830903" cy="646331"/>
          </a:xfrm>
          <a:prstGeom prst="rect">
            <a:avLst/>
          </a:prstGeom>
          <a:noFill/>
        </p:spPr>
        <p:txBody>
          <a:bodyPr wrap="none" rtlCol="0">
            <a:spAutoFit/>
          </a:bodyPr>
          <a:lstStyle/>
          <a:p>
            <a:pPr algn="ctr"/>
            <a:r>
              <a:rPr lang="en-US" sz="3600" b="1" u="sng">
                <a:solidFill>
                  <a:srgbClr val="FF0000"/>
                </a:solidFill>
                <a:latin typeface="Times New Roman" pitchFamily="18" charset="0"/>
                <a:cs typeface="Times New Roman" pitchFamily="18" charset="0"/>
              </a:rPr>
              <a:t>LUYỆN TẬP</a:t>
            </a:r>
          </a:p>
        </p:txBody>
      </p:sp>
      <p:sp>
        <p:nvSpPr>
          <p:cNvPr id="7" name="TextBox 6">
            <a:extLst>
              <a:ext uri="{FF2B5EF4-FFF2-40B4-BE49-F238E27FC236}">
                <a16:creationId xmlns:a16="http://schemas.microsoft.com/office/drawing/2014/main" xmlns="" id="{DEBC9643-F408-228C-0DF5-51C56CB3E544}"/>
              </a:ext>
            </a:extLst>
          </p:cNvPr>
          <p:cNvSpPr txBox="1"/>
          <p:nvPr/>
        </p:nvSpPr>
        <p:spPr>
          <a:xfrm>
            <a:off x="10293552" y="1534266"/>
            <a:ext cx="3972049" cy="553998"/>
          </a:xfrm>
          <a:prstGeom prst="rect">
            <a:avLst/>
          </a:prstGeom>
          <a:noFill/>
        </p:spPr>
        <p:txBody>
          <a:bodyPr wrap="none" rtlCol="0">
            <a:spAutoFit/>
          </a:bodyPr>
          <a:lstStyle/>
          <a:p>
            <a:pPr algn="ctr"/>
            <a:r>
              <a:rPr lang="en-US" b="1" u="sng">
                <a:solidFill>
                  <a:srgbClr val="FF0000"/>
                </a:solidFill>
                <a:latin typeface="Times New Roman" pitchFamily="18" charset="0"/>
                <a:cs typeface="Times New Roman" pitchFamily="18" charset="0"/>
              </a:rPr>
              <a:t>SINH HOẠT NHÓM 2</a:t>
            </a:r>
            <a:endParaRPr lang="en-US" b="1" dirty="0">
              <a:solidFill>
                <a:srgbClr val="FF0000"/>
              </a:solidFill>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7D887332-0981-9F94-882D-39493BE737B7}"/>
              </a:ext>
            </a:extLst>
          </p:cNvPr>
          <p:cNvSpPr txBox="1"/>
          <p:nvPr/>
        </p:nvSpPr>
        <p:spPr>
          <a:xfrm>
            <a:off x="8623420" y="4473568"/>
            <a:ext cx="8231861" cy="584775"/>
          </a:xfrm>
          <a:prstGeom prst="rect">
            <a:avLst/>
          </a:prstGeom>
          <a:solidFill>
            <a:schemeClr val="accent6">
              <a:lumMod val="20000"/>
              <a:lumOff val="80000"/>
            </a:schemeClr>
          </a:solidFill>
        </p:spPr>
        <p:txBody>
          <a:bodyPr wrap="square">
            <a:spAutoFit/>
          </a:bodyPr>
          <a:lstStyle/>
          <a:p>
            <a:pPr algn="just"/>
            <a:r>
              <a:rPr lang="nl-NL" sz="3200">
                <a:solidFill>
                  <a:srgbClr val="0000FF"/>
                </a:solidFill>
                <a:latin typeface="Times New Roman" panose="02020603050405020304" pitchFamily="18" charset="0"/>
                <a:ea typeface="Calibri" panose="020F0502020204030204" pitchFamily="34" charset="0"/>
              </a:rPr>
              <a:t>a. </a:t>
            </a:r>
            <a:r>
              <a:rPr lang="nl-NL" sz="3200" b="1">
                <a:solidFill>
                  <a:srgbClr val="FF0000"/>
                </a:solidFill>
                <a:latin typeface="Times New Roman" panose="02020603050405020304" pitchFamily="18" charset="0"/>
                <a:ea typeface="Calibri" panose="020F0502020204030204" pitchFamily="34" charset="0"/>
              </a:rPr>
              <a:t>Vì</a:t>
            </a:r>
            <a:r>
              <a:rPr lang="nl-NL" sz="3200">
                <a:solidFill>
                  <a:srgbClr val="0000FF"/>
                </a:solidFill>
                <a:latin typeface="Times New Roman" panose="02020603050405020304" pitchFamily="18" charset="0"/>
                <a:ea typeface="Calibri" panose="020F0502020204030204" pitchFamily="34" charset="0"/>
              </a:rPr>
              <a:t> rét, rặng xoan năm nay chậm nảy lộc.</a:t>
            </a:r>
            <a:endParaRPr lang="en-US" sz="3200">
              <a:solidFill>
                <a:srgbClr val="0000FF"/>
              </a:solidFill>
              <a:latin typeface="Times New Roman" panose="02020603050405020304" pitchFamily="18" charset="0"/>
              <a:ea typeface="Calibri" panose="020F0502020204030204" pitchFamily="34" charset="0"/>
            </a:endParaRPr>
          </a:p>
        </p:txBody>
      </p:sp>
      <p:sp>
        <p:nvSpPr>
          <p:cNvPr id="27" name="TextBox 26">
            <a:extLst>
              <a:ext uri="{FF2B5EF4-FFF2-40B4-BE49-F238E27FC236}">
                <a16:creationId xmlns:a16="http://schemas.microsoft.com/office/drawing/2014/main" xmlns="" id="{3CEA03B5-5F2E-D7E3-2F1F-2488DE46C3F8}"/>
              </a:ext>
            </a:extLst>
          </p:cNvPr>
          <p:cNvSpPr txBox="1"/>
          <p:nvPr/>
        </p:nvSpPr>
        <p:spPr>
          <a:xfrm>
            <a:off x="8623420" y="5350937"/>
            <a:ext cx="8231861" cy="631711"/>
          </a:xfrm>
          <a:prstGeom prst="rect">
            <a:avLst/>
          </a:prstGeom>
          <a:solidFill>
            <a:schemeClr val="accent2">
              <a:lumMod val="20000"/>
              <a:lumOff val="80000"/>
            </a:schemeClr>
          </a:solidFill>
        </p:spPr>
        <p:txBody>
          <a:bodyPr wrap="square">
            <a:spAutoFit/>
          </a:bodyPr>
          <a:lstStyle/>
          <a:p>
            <a:pPr algn="just">
              <a:lnSpc>
                <a:spcPct val="120000"/>
              </a:lnSpc>
            </a:pPr>
            <a:r>
              <a:rPr lang="nl-NL" sz="3200">
                <a:solidFill>
                  <a:srgbClr val="0000FF"/>
                </a:solidFill>
                <a:latin typeface="Times New Roman" panose="02020603050405020304" pitchFamily="18" charset="0"/>
                <a:ea typeface="Calibri" panose="020F0502020204030204" pitchFamily="34" charset="0"/>
              </a:rPr>
              <a:t>b. </a:t>
            </a:r>
            <a:r>
              <a:rPr lang="nl-NL" sz="3200" b="1">
                <a:solidFill>
                  <a:srgbClr val="FF0000"/>
                </a:solidFill>
                <a:latin typeface="Times New Roman" panose="02020603050405020304" pitchFamily="18" charset="0"/>
                <a:ea typeface="Calibri" panose="020F0502020204030204" pitchFamily="34" charset="0"/>
              </a:rPr>
              <a:t>Nhờ</a:t>
            </a:r>
            <a:r>
              <a:rPr lang="nl-NL" sz="3200">
                <a:solidFill>
                  <a:srgbClr val="0000FF"/>
                </a:solidFill>
                <a:latin typeface="Times New Roman" panose="02020603050405020304" pitchFamily="18" charset="0"/>
                <a:ea typeface="Calibri" panose="020F0502020204030204" pitchFamily="34" charset="0"/>
              </a:rPr>
              <a:t> nắng ấm, vườn đào nở hoa tưng bừng.</a:t>
            </a:r>
            <a:endParaRPr lang="en-US" sz="3200">
              <a:solidFill>
                <a:srgbClr val="0000FF"/>
              </a:solidFill>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xmlns="" id="{32649012-E0C9-140E-1304-CA550DAEE4AB}"/>
              </a:ext>
            </a:extLst>
          </p:cNvPr>
          <p:cNvSpPr txBox="1"/>
          <p:nvPr/>
        </p:nvSpPr>
        <p:spPr>
          <a:xfrm>
            <a:off x="700881" y="2272788"/>
            <a:ext cx="6705600" cy="631711"/>
          </a:xfrm>
          <a:prstGeom prst="rect">
            <a:avLst/>
          </a:prstGeom>
          <a:solidFill>
            <a:schemeClr val="bg1"/>
          </a:solidFill>
        </p:spPr>
        <p:txBody>
          <a:bodyPr wrap="square">
            <a:spAutoFit/>
          </a:bodyPr>
          <a:lstStyle/>
          <a:p>
            <a:pPr algn="just">
              <a:lnSpc>
                <a:spcPct val="120000"/>
              </a:lnSpc>
            </a:pPr>
            <a:r>
              <a:rPr lang="en-US" sz="3200" b="1">
                <a:solidFill>
                  <a:srgbClr val="FF0000"/>
                </a:solidFill>
                <a:effectLst/>
                <a:latin typeface="Times New Roman" panose="02020603050405020304" pitchFamily="18" charset="0"/>
                <a:ea typeface="Calibri" panose="020F0502020204030204" pitchFamily="34" charset="0"/>
              </a:rPr>
              <a:t>Hoạt động 2: Luyện từ và câu. </a:t>
            </a:r>
            <a:endParaRPr lang="en-CA" sz="3200">
              <a:solidFill>
                <a:srgbClr val="FF0000"/>
              </a:solidFill>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xmlns="" id="{EE2089A1-7299-0006-C952-84081A11E850}"/>
              </a:ext>
            </a:extLst>
          </p:cNvPr>
          <p:cNvSpPr txBox="1"/>
          <p:nvPr/>
        </p:nvSpPr>
        <p:spPr>
          <a:xfrm>
            <a:off x="502910" y="3167156"/>
            <a:ext cx="7697362" cy="1077218"/>
          </a:xfrm>
          <a:prstGeom prst="rect">
            <a:avLst/>
          </a:prstGeom>
          <a:noFill/>
        </p:spPr>
        <p:txBody>
          <a:bodyPr wrap="square">
            <a:spAutoFit/>
          </a:bodyPr>
          <a:lstStyle/>
          <a:p>
            <a:pPr algn="just"/>
            <a:r>
              <a:rPr lang="en-US" sz="3200" b="1" i="1">
                <a:solidFill>
                  <a:srgbClr val="C00000"/>
                </a:solidFill>
                <a:latin typeface="Times New Roman" panose="02020603050405020304" pitchFamily="18" charset="0"/>
                <a:cs typeface="Times New Roman" panose="02020603050405020304" pitchFamily="18" charset="0"/>
              </a:rPr>
              <a:t>Bài 2: Tìm từ thích hợp trong ngoặc đơn để hoàn thành các câu sau:</a:t>
            </a:r>
          </a:p>
        </p:txBody>
      </p:sp>
      <p:sp>
        <p:nvSpPr>
          <p:cNvPr id="14" name="TextBox 13">
            <a:extLst>
              <a:ext uri="{FF2B5EF4-FFF2-40B4-BE49-F238E27FC236}">
                <a16:creationId xmlns:a16="http://schemas.microsoft.com/office/drawing/2014/main" xmlns="" id="{F17F9CDC-273E-9A18-0FCD-1AFDD80989A7}"/>
              </a:ext>
            </a:extLst>
          </p:cNvPr>
          <p:cNvSpPr txBox="1"/>
          <p:nvPr/>
        </p:nvSpPr>
        <p:spPr>
          <a:xfrm>
            <a:off x="502910" y="4302740"/>
            <a:ext cx="7697362" cy="3046988"/>
          </a:xfrm>
          <a:prstGeom prst="rect">
            <a:avLst/>
          </a:prstGeom>
          <a:noFill/>
        </p:spPr>
        <p:txBody>
          <a:bodyPr wrap="square">
            <a:spAutoFit/>
          </a:bodyPr>
          <a:lstStyle/>
          <a:p>
            <a:pPr algn="just"/>
            <a:r>
              <a:rPr lang="en-US" sz="3200" b="1">
                <a:solidFill>
                  <a:srgbClr val="002060"/>
                </a:solidFill>
                <a:latin typeface="Times New Roman" panose="02020603050405020304" pitchFamily="18" charset="0"/>
                <a:cs typeface="Times New Roman" panose="02020603050405020304" pitchFamily="18" charset="0"/>
              </a:rPr>
              <a:t>a. (Vì, nhờ, tại) rét, rặng xoan năm nay chậm nảy lộc.</a:t>
            </a:r>
          </a:p>
          <a:p>
            <a:pPr algn="just"/>
            <a:r>
              <a:rPr lang="en-US" sz="3200" b="1">
                <a:solidFill>
                  <a:srgbClr val="002060"/>
                </a:solidFill>
                <a:latin typeface="Times New Roman" panose="02020603050405020304" pitchFamily="18" charset="0"/>
                <a:cs typeface="Times New Roman" panose="02020603050405020304" pitchFamily="18" charset="0"/>
              </a:rPr>
              <a:t>b. ( Vì, nhờ, tại) nắng ấm, vườn đào nở hoa tưng bừng.</a:t>
            </a:r>
          </a:p>
          <a:p>
            <a:pPr algn="just"/>
            <a:r>
              <a:rPr lang="en-US" sz="3200" b="1">
                <a:solidFill>
                  <a:srgbClr val="002060"/>
                </a:solidFill>
                <a:latin typeface="Times New Roman" panose="02020603050405020304" pitchFamily="18" charset="0"/>
                <a:cs typeface="Times New Roman" panose="02020603050405020304" pitchFamily="18" charset="0"/>
              </a:rPr>
              <a:t>c. ( Vì, nhờ, tại) không có răng, loài chim không nhai mà chỉ nuốt thức ăn.</a:t>
            </a:r>
          </a:p>
        </p:txBody>
      </p:sp>
      <p:sp>
        <p:nvSpPr>
          <p:cNvPr id="16" name="TextBox 15">
            <a:extLst>
              <a:ext uri="{FF2B5EF4-FFF2-40B4-BE49-F238E27FC236}">
                <a16:creationId xmlns:a16="http://schemas.microsoft.com/office/drawing/2014/main" xmlns="" id="{51642AF6-32DC-6042-EB9A-EE2BBD638D0A}"/>
              </a:ext>
            </a:extLst>
          </p:cNvPr>
          <p:cNvSpPr txBox="1"/>
          <p:nvPr/>
        </p:nvSpPr>
        <p:spPr>
          <a:xfrm>
            <a:off x="8623420" y="6528412"/>
            <a:ext cx="8231861" cy="1222642"/>
          </a:xfrm>
          <a:prstGeom prst="rect">
            <a:avLst/>
          </a:prstGeom>
          <a:solidFill>
            <a:schemeClr val="accent4">
              <a:lumMod val="20000"/>
              <a:lumOff val="80000"/>
            </a:schemeClr>
          </a:solidFill>
        </p:spPr>
        <p:txBody>
          <a:bodyPr wrap="square">
            <a:spAutoFit/>
          </a:bodyPr>
          <a:lstStyle/>
          <a:p>
            <a:pPr algn="just">
              <a:lnSpc>
                <a:spcPct val="120000"/>
              </a:lnSpc>
            </a:pPr>
            <a:r>
              <a:rPr lang="nl-NL" sz="3200">
                <a:solidFill>
                  <a:srgbClr val="0000FF"/>
                </a:solidFill>
                <a:latin typeface="Times New Roman" panose="02020603050405020304" pitchFamily="18" charset="0"/>
                <a:ea typeface="Calibri" panose="020F0502020204030204" pitchFamily="34" charset="0"/>
              </a:rPr>
              <a:t>c. </a:t>
            </a:r>
            <a:r>
              <a:rPr lang="nl-NL" sz="3200" b="1">
                <a:solidFill>
                  <a:srgbClr val="FF0000"/>
                </a:solidFill>
                <a:latin typeface="Times New Roman" panose="02020603050405020304" pitchFamily="18" charset="0"/>
                <a:ea typeface="Calibri" panose="020F0502020204030204" pitchFamily="34" charset="0"/>
              </a:rPr>
              <a:t>Tại</a:t>
            </a:r>
            <a:r>
              <a:rPr lang="nl-NL" sz="3200">
                <a:solidFill>
                  <a:srgbClr val="FF0000"/>
                </a:solidFill>
                <a:latin typeface="Times New Roman" panose="02020603050405020304" pitchFamily="18" charset="0"/>
                <a:ea typeface="Calibri" panose="020F0502020204030204" pitchFamily="34" charset="0"/>
              </a:rPr>
              <a:t> </a:t>
            </a:r>
            <a:r>
              <a:rPr lang="nl-NL" sz="3200">
                <a:solidFill>
                  <a:srgbClr val="0000FF"/>
                </a:solidFill>
                <a:latin typeface="Times New Roman" panose="02020603050405020304" pitchFamily="18" charset="0"/>
                <a:ea typeface="Calibri" panose="020F0502020204030204" pitchFamily="34" charset="0"/>
              </a:rPr>
              <a:t>không có răng, loài chim không nhai mà chỉ nuốt thức ăn.</a:t>
            </a:r>
            <a:endParaRPr lang="en-US" sz="3200">
              <a:solidFill>
                <a:srgbClr val="0000FF"/>
              </a:solidFill>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xmlns="" id="{8CCC0649-F675-DEFF-5E46-A16397AD739A}"/>
              </a:ext>
            </a:extLst>
          </p:cNvPr>
          <p:cNvSpPr txBox="1"/>
          <p:nvPr/>
        </p:nvSpPr>
        <p:spPr>
          <a:xfrm>
            <a:off x="5766246" y="627427"/>
            <a:ext cx="5597302" cy="523220"/>
          </a:xfrm>
          <a:prstGeom prst="rect">
            <a:avLst/>
          </a:prstGeom>
          <a:noFill/>
        </p:spPr>
        <p:txBody>
          <a:bodyPr wrap="none" rtlCol="0">
            <a:spAutoFit/>
          </a:bodyPr>
          <a:lstStyle/>
          <a:p>
            <a:pPr algn="ctr"/>
            <a:r>
              <a:rPr lang="en-US" sz="2800" b="1">
                <a:solidFill>
                  <a:srgbClr val="0000FF"/>
                </a:solidFill>
                <a:latin typeface="Times New Roman" pitchFamily="18" charset="0"/>
                <a:cs typeface="Times New Roman" pitchFamily="18" charset="0"/>
              </a:rPr>
              <a:t>ÔN TẬP CUỐI NĂM HỌC (Tiết 5)</a:t>
            </a:r>
          </a:p>
        </p:txBody>
      </p:sp>
    </p:spTree>
    <p:extLst>
      <p:ext uri="{BB962C8B-B14F-4D97-AF65-F5344CB8AC3E}">
        <p14:creationId xmlns:p14="http://schemas.microsoft.com/office/powerpoint/2010/main" val="6827984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4" grpId="0"/>
      <p:bldP spid="14"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2D13071-BA28-79C3-1A27-04B0F19A60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D6F7FA5C-E47E-E11A-ADB6-85C9A0C43CDB}"/>
              </a:ext>
            </a:extLst>
          </p:cNvPr>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2023</a:t>
            </a:r>
          </a:p>
        </p:txBody>
      </p:sp>
      <p:sp>
        <p:nvSpPr>
          <p:cNvPr id="8" name="TextBox 7">
            <a:extLst>
              <a:ext uri="{FF2B5EF4-FFF2-40B4-BE49-F238E27FC236}">
                <a16:creationId xmlns:a16="http://schemas.microsoft.com/office/drawing/2014/main" xmlns="" id="{418EF7BC-2168-D795-4B76-226C5B913592}"/>
              </a:ext>
            </a:extLst>
          </p:cNvPr>
          <p:cNvSpPr txBox="1"/>
          <p:nvPr/>
        </p:nvSpPr>
        <p:spPr>
          <a:xfrm>
            <a:off x="5766246" y="627427"/>
            <a:ext cx="5597302" cy="523220"/>
          </a:xfrm>
          <a:prstGeom prst="rect">
            <a:avLst/>
          </a:prstGeom>
          <a:noFill/>
        </p:spPr>
        <p:txBody>
          <a:bodyPr wrap="none" rtlCol="0">
            <a:spAutoFit/>
          </a:bodyPr>
          <a:lstStyle/>
          <a:p>
            <a:pPr algn="ctr"/>
            <a:r>
              <a:rPr lang="en-US" sz="2800" b="1">
                <a:solidFill>
                  <a:srgbClr val="0000FF"/>
                </a:solidFill>
                <a:latin typeface="Times New Roman" pitchFamily="18" charset="0"/>
                <a:cs typeface="Times New Roman" pitchFamily="18" charset="0"/>
              </a:rPr>
              <a:t>ÔN TẬP CUỐI NĂM HỌC (Tiết 5)</a:t>
            </a:r>
          </a:p>
        </p:txBody>
      </p:sp>
      <p:sp>
        <p:nvSpPr>
          <p:cNvPr id="12" name="TextBox 11">
            <a:extLst>
              <a:ext uri="{FF2B5EF4-FFF2-40B4-BE49-F238E27FC236}">
                <a16:creationId xmlns:a16="http://schemas.microsoft.com/office/drawing/2014/main" xmlns="" id="{1E5756BC-9D88-0C29-6740-BAA2DD53D1EE}"/>
              </a:ext>
            </a:extLst>
          </p:cNvPr>
          <p:cNvSpPr txBox="1"/>
          <p:nvPr/>
        </p:nvSpPr>
        <p:spPr>
          <a:xfrm>
            <a:off x="319881" y="1921618"/>
            <a:ext cx="16459200" cy="584775"/>
          </a:xfrm>
          <a:prstGeom prst="rect">
            <a:avLst/>
          </a:prstGeom>
          <a:noFill/>
        </p:spPr>
        <p:txBody>
          <a:bodyPr wrap="square">
            <a:spAutoFit/>
          </a:bodyPr>
          <a:lstStyle/>
          <a:p>
            <a:r>
              <a:rPr lang="en-US" sz="32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Bài 2: </a:t>
            </a:r>
            <a:r>
              <a:rPr lang="vi-VN" sz="3200" b="1" i="1">
                <a:solidFill>
                  <a:srgbClr val="C00000"/>
                </a:solidFill>
                <a:latin typeface="+mj-lt"/>
              </a:rPr>
              <a:t>Bổ sung trạng ngữ vào chỗ thích hợp trong một đoạn văn dưới đây để giải thích:</a:t>
            </a:r>
            <a:r>
              <a:rPr lang="en-US" sz="3200" b="1" i="1">
                <a:solidFill>
                  <a:srgbClr val="C00000"/>
                </a:solidFill>
                <a:effectLst/>
                <a:latin typeface="+mj-lt"/>
                <a:ea typeface="Calibri" panose="020F0502020204030204" pitchFamily="34" charset="0"/>
              </a:rPr>
              <a:t> </a:t>
            </a:r>
            <a:endParaRPr lang="en-US" sz="2800" i="1">
              <a:solidFill>
                <a:srgbClr val="C00000"/>
              </a:solidFill>
              <a:latin typeface="+mj-lt"/>
            </a:endParaRPr>
          </a:p>
        </p:txBody>
      </p:sp>
      <p:sp>
        <p:nvSpPr>
          <p:cNvPr id="6" name="TextBox 5">
            <a:extLst>
              <a:ext uri="{FF2B5EF4-FFF2-40B4-BE49-F238E27FC236}">
                <a16:creationId xmlns:a16="http://schemas.microsoft.com/office/drawing/2014/main" xmlns="" id="{D1A56795-1581-8B7C-4B06-61A2BF3B005A}"/>
              </a:ext>
            </a:extLst>
          </p:cNvPr>
          <p:cNvSpPr txBox="1"/>
          <p:nvPr/>
        </p:nvSpPr>
        <p:spPr>
          <a:xfrm>
            <a:off x="319881" y="1054360"/>
            <a:ext cx="6705600" cy="631711"/>
          </a:xfrm>
          <a:prstGeom prst="rect">
            <a:avLst/>
          </a:prstGeom>
          <a:solidFill>
            <a:schemeClr val="bg1"/>
          </a:solidFill>
        </p:spPr>
        <p:txBody>
          <a:bodyPr wrap="square">
            <a:spAutoFit/>
          </a:bodyPr>
          <a:lstStyle/>
          <a:p>
            <a:pPr algn="just">
              <a:lnSpc>
                <a:spcPct val="120000"/>
              </a:lnSpc>
            </a:pPr>
            <a:r>
              <a:rPr lang="en-US" sz="3200" b="1">
                <a:solidFill>
                  <a:srgbClr val="FF0000"/>
                </a:solidFill>
                <a:effectLst/>
                <a:latin typeface="Times New Roman" panose="02020603050405020304" pitchFamily="18" charset="0"/>
                <a:ea typeface="Calibri" panose="020F0502020204030204" pitchFamily="34" charset="0"/>
              </a:rPr>
              <a:t>Hoạt động 2: Luyện từ và câu. </a:t>
            </a:r>
            <a:endParaRPr lang="en-CA" sz="3200">
              <a:solidFill>
                <a:srgbClr val="FF0000"/>
              </a:solidFill>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xmlns="" id="{9510FA7F-8AC8-321E-7431-556C9C2C15A9}"/>
              </a:ext>
            </a:extLst>
          </p:cNvPr>
          <p:cNvSpPr txBox="1"/>
          <p:nvPr/>
        </p:nvSpPr>
        <p:spPr>
          <a:xfrm>
            <a:off x="302536" y="2792967"/>
            <a:ext cx="16023076" cy="2554545"/>
          </a:xfrm>
          <a:prstGeom prst="rect">
            <a:avLst/>
          </a:prstGeom>
          <a:solidFill>
            <a:schemeClr val="accent6">
              <a:lumMod val="20000"/>
              <a:lumOff val="80000"/>
            </a:schemeClr>
          </a:solidFill>
        </p:spPr>
        <p:txBody>
          <a:bodyPr wrap="square">
            <a:spAutoFit/>
          </a:bodyPr>
          <a:lstStyle/>
          <a:p>
            <a:pPr algn="just" rtl="0"/>
            <a:r>
              <a:rPr lang="vi-VN" sz="3200" b="1" i="0">
                <a:solidFill>
                  <a:srgbClr val="002060"/>
                </a:solidFill>
                <a:effectLst/>
                <a:latin typeface="+mj-lt"/>
              </a:rPr>
              <a:t>a, Vì sao chuột thường gặm các vật cứng?</a:t>
            </a:r>
          </a:p>
          <a:p>
            <a:pPr algn="just" rtl="0"/>
            <a:r>
              <a:rPr lang="vi-VN" sz="3200" b="0" i="0">
                <a:solidFill>
                  <a:srgbClr val="002060"/>
                </a:solidFill>
                <a:effectLst/>
                <a:latin typeface="+mj-lt"/>
              </a:rPr>
              <a:t>Không giống với răng người và răng nhiều loài vật khác, răng của loài chuột mỗi ngày mọc một dài ra, cho đến khi chuột chết mới thôi. Nếu răng cứ mọc dài mãi như vậy, dĩ nhiên là rất vướng víu. Chuột phải gặm các vật cứng.</a:t>
            </a:r>
          </a:p>
          <a:p>
            <a:pPr algn="just" rtl="0"/>
            <a:r>
              <a:rPr lang="vi-VN" sz="3200" b="1" i="0">
                <a:solidFill>
                  <a:srgbClr val="002060"/>
                </a:solidFill>
                <a:effectLst/>
                <a:latin typeface="+mj-lt"/>
              </a:rPr>
              <a:t>(Trạng ngữ: </a:t>
            </a:r>
            <a:r>
              <a:rPr lang="vi-VN" sz="3200" b="1" i="1">
                <a:solidFill>
                  <a:srgbClr val="002060"/>
                </a:solidFill>
                <a:effectLst/>
                <a:latin typeface="+mj-lt"/>
              </a:rPr>
              <a:t>để khỏi vướng víu, để mài cho răng mòn đi</a:t>
            </a:r>
            <a:r>
              <a:rPr lang="vi-VN" sz="3200" b="1" i="0">
                <a:solidFill>
                  <a:srgbClr val="002060"/>
                </a:solidFill>
                <a:effectLst/>
                <a:latin typeface="+mj-lt"/>
              </a:rPr>
              <a:t>)</a:t>
            </a:r>
          </a:p>
        </p:txBody>
      </p:sp>
      <p:sp>
        <p:nvSpPr>
          <p:cNvPr id="11" name="TextBox 10">
            <a:extLst>
              <a:ext uri="{FF2B5EF4-FFF2-40B4-BE49-F238E27FC236}">
                <a16:creationId xmlns:a16="http://schemas.microsoft.com/office/drawing/2014/main" xmlns="" id="{855D1901-FA1A-1AA9-ECC0-B8E440D6A031}"/>
              </a:ext>
            </a:extLst>
          </p:cNvPr>
          <p:cNvSpPr txBox="1"/>
          <p:nvPr/>
        </p:nvSpPr>
        <p:spPr>
          <a:xfrm>
            <a:off x="354417" y="5895605"/>
            <a:ext cx="16023076" cy="2554545"/>
          </a:xfrm>
          <a:prstGeom prst="rect">
            <a:avLst/>
          </a:prstGeom>
          <a:solidFill>
            <a:schemeClr val="accent6">
              <a:lumMod val="20000"/>
              <a:lumOff val="80000"/>
            </a:schemeClr>
          </a:solidFill>
        </p:spPr>
        <p:txBody>
          <a:bodyPr wrap="square">
            <a:spAutoFit/>
          </a:bodyPr>
          <a:lstStyle/>
          <a:p>
            <a:pPr algn="just" rtl="0"/>
            <a:r>
              <a:rPr lang="vi-VN" sz="3200" b="1" i="0">
                <a:solidFill>
                  <a:srgbClr val="002060"/>
                </a:solidFill>
                <a:effectLst/>
                <a:latin typeface="+mj-lt"/>
              </a:rPr>
              <a:t>b, Vì sao lợn thường lấy mõm dũi đất lên?</a:t>
            </a:r>
          </a:p>
          <a:p>
            <a:pPr algn="just" rtl="0"/>
            <a:r>
              <a:rPr lang="vi-VN" sz="3200" b="0" i="0">
                <a:solidFill>
                  <a:srgbClr val="002060"/>
                </a:solidFill>
                <a:effectLst/>
                <a:latin typeface="+mj-lt"/>
              </a:rPr>
              <a:t>Các giống lợn nuôi hiện nay đều có nguồn gốc từ lợn rừng. Mõm lợn rừng rất dài. Xương mũi của chúng rất cứng. Chúng thường dùng cái mũi và cái mồm đặc biệt đó dũi đất. Thói quen dũi đất của lợn nhà bắt nguồn từ cách tìm kiếm thức ăn của lợn rừng.</a:t>
            </a:r>
          </a:p>
          <a:p>
            <a:pPr algn="just" rtl="0"/>
            <a:r>
              <a:rPr lang="vi-VN" sz="3200" b="0" i="0">
                <a:solidFill>
                  <a:srgbClr val="002060"/>
                </a:solidFill>
                <a:effectLst/>
                <a:latin typeface="+mj-lt"/>
              </a:rPr>
              <a:t>(</a:t>
            </a:r>
            <a:r>
              <a:rPr lang="vi-VN" sz="3200" b="1" i="0">
                <a:solidFill>
                  <a:srgbClr val="002060"/>
                </a:solidFill>
                <a:effectLst/>
                <a:latin typeface="+mj-lt"/>
              </a:rPr>
              <a:t>Trạng ngữ: </a:t>
            </a:r>
            <a:r>
              <a:rPr lang="vi-VN" sz="3200" b="1" i="1">
                <a:solidFill>
                  <a:srgbClr val="002060"/>
                </a:solidFill>
                <a:effectLst/>
                <a:latin typeface="+mj-lt"/>
              </a:rPr>
              <a:t>để tìm kiếm thức ăn, để mài cho xương mòn đi</a:t>
            </a:r>
            <a:r>
              <a:rPr lang="vi-VN" sz="3200" b="0" i="0">
                <a:solidFill>
                  <a:srgbClr val="002060"/>
                </a:solidFill>
                <a:effectLst/>
                <a:latin typeface="+mj-lt"/>
              </a:rPr>
              <a:t>)</a:t>
            </a:r>
            <a:endParaRPr lang="en-US">
              <a:solidFill>
                <a:srgbClr val="002060"/>
              </a:solidFill>
              <a:latin typeface="+mj-lt"/>
            </a:endParaRPr>
          </a:p>
        </p:txBody>
      </p:sp>
    </p:spTree>
    <p:extLst>
      <p:ext uri="{BB962C8B-B14F-4D97-AF65-F5344CB8AC3E}">
        <p14:creationId xmlns:p14="http://schemas.microsoft.com/office/powerpoint/2010/main" val="24632339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CC7BC3F-28C5-8CBC-58C1-8C312F956F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F9A2378B-7C7E-F64E-2206-6D9A1E272B86}"/>
              </a:ext>
            </a:extLst>
          </p:cNvPr>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2023</a:t>
            </a:r>
          </a:p>
        </p:txBody>
      </p:sp>
      <p:sp>
        <p:nvSpPr>
          <p:cNvPr id="8" name="TextBox 7">
            <a:extLst>
              <a:ext uri="{FF2B5EF4-FFF2-40B4-BE49-F238E27FC236}">
                <a16:creationId xmlns:a16="http://schemas.microsoft.com/office/drawing/2014/main" xmlns="" id="{51908D8C-6F12-7AF2-7463-71B67FDA2984}"/>
              </a:ext>
            </a:extLst>
          </p:cNvPr>
          <p:cNvSpPr txBox="1"/>
          <p:nvPr/>
        </p:nvSpPr>
        <p:spPr>
          <a:xfrm>
            <a:off x="5766246" y="627427"/>
            <a:ext cx="5597302" cy="523220"/>
          </a:xfrm>
          <a:prstGeom prst="rect">
            <a:avLst/>
          </a:prstGeom>
          <a:noFill/>
        </p:spPr>
        <p:txBody>
          <a:bodyPr wrap="none" rtlCol="0">
            <a:spAutoFit/>
          </a:bodyPr>
          <a:lstStyle/>
          <a:p>
            <a:pPr algn="ctr"/>
            <a:r>
              <a:rPr lang="en-US" sz="2800" b="1">
                <a:solidFill>
                  <a:srgbClr val="0000FF"/>
                </a:solidFill>
                <a:latin typeface="Times New Roman" pitchFamily="18" charset="0"/>
                <a:cs typeface="Times New Roman" pitchFamily="18" charset="0"/>
              </a:rPr>
              <a:t>ÔN TẬP CUỐI NĂM HỌC (Tiết 5)</a:t>
            </a:r>
          </a:p>
        </p:txBody>
      </p:sp>
      <p:sp>
        <p:nvSpPr>
          <p:cNvPr id="12" name="TextBox 11">
            <a:extLst>
              <a:ext uri="{FF2B5EF4-FFF2-40B4-BE49-F238E27FC236}">
                <a16:creationId xmlns:a16="http://schemas.microsoft.com/office/drawing/2014/main" xmlns="" id="{5BDF6B16-BFA5-8F4D-C636-B10B74F5729C}"/>
              </a:ext>
            </a:extLst>
          </p:cNvPr>
          <p:cNvSpPr txBox="1"/>
          <p:nvPr/>
        </p:nvSpPr>
        <p:spPr>
          <a:xfrm>
            <a:off x="319881" y="1921618"/>
            <a:ext cx="16459200" cy="584775"/>
          </a:xfrm>
          <a:prstGeom prst="rect">
            <a:avLst/>
          </a:prstGeom>
          <a:noFill/>
        </p:spPr>
        <p:txBody>
          <a:bodyPr wrap="square">
            <a:spAutoFit/>
          </a:bodyPr>
          <a:lstStyle/>
          <a:p>
            <a:r>
              <a:rPr lang="en-US" sz="32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Bài 2: </a:t>
            </a:r>
            <a:r>
              <a:rPr lang="vi-VN" sz="3200" b="1" i="1">
                <a:solidFill>
                  <a:srgbClr val="C00000"/>
                </a:solidFill>
                <a:latin typeface="+mj-lt"/>
              </a:rPr>
              <a:t>Bổ sung trạng ngữ vào chỗ thích hợp trong một đoạn văn dưới đây để giải thích:</a:t>
            </a:r>
            <a:r>
              <a:rPr lang="en-US" sz="3200" b="1" i="1">
                <a:solidFill>
                  <a:srgbClr val="C00000"/>
                </a:solidFill>
                <a:effectLst/>
                <a:latin typeface="+mj-lt"/>
                <a:ea typeface="Calibri" panose="020F0502020204030204" pitchFamily="34" charset="0"/>
              </a:rPr>
              <a:t> </a:t>
            </a:r>
            <a:endParaRPr lang="en-US" sz="2800" i="1">
              <a:solidFill>
                <a:srgbClr val="C00000"/>
              </a:solidFill>
              <a:latin typeface="+mj-lt"/>
            </a:endParaRPr>
          </a:p>
        </p:txBody>
      </p:sp>
      <p:sp>
        <p:nvSpPr>
          <p:cNvPr id="6" name="TextBox 5">
            <a:extLst>
              <a:ext uri="{FF2B5EF4-FFF2-40B4-BE49-F238E27FC236}">
                <a16:creationId xmlns:a16="http://schemas.microsoft.com/office/drawing/2014/main" xmlns="" id="{F65F7578-CE6D-E0E9-8E59-64C29209C2D9}"/>
              </a:ext>
            </a:extLst>
          </p:cNvPr>
          <p:cNvSpPr txBox="1"/>
          <p:nvPr/>
        </p:nvSpPr>
        <p:spPr>
          <a:xfrm>
            <a:off x="319881" y="1054360"/>
            <a:ext cx="6705600" cy="631711"/>
          </a:xfrm>
          <a:prstGeom prst="rect">
            <a:avLst/>
          </a:prstGeom>
          <a:solidFill>
            <a:schemeClr val="bg1"/>
          </a:solidFill>
        </p:spPr>
        <p:txBody>
          <a:bodyPr wrap="square">
            <a:spAutoFit/>
          </a:bodyPr>
          <a:lstStyle/>
          <a:p>
            <a:pPr algn="just">
              <a:lnSpc>
                <a:spcPct val="120000"/>
              </a:lnSpc>
            </a:pPr>
            <a:r>
              <a:rPr lang="en-US" sz="3200" b="1">
                <a:solidFill>
                  <a:srgbClr val="FF0000"/>
                </a:solidFill>
                <a:effectLst/>
                <a:latin typeface="Times New Roman" panose="02020603050405020304" pitchFamily="18" charset="0"/>
                <a:ea typeface="Calibri" panose="020F0502020204030204" pitchFamily="34" charset="0"/>
              </a:rPr>
              <a:t>Hoạt động 2: Luyện từ và câu. </a:t>
            </a:r>
            <a:endParaRPr lang="en-CA" sz="3200">
              <a:solidFill>
                <a:srgbClr val="FF0000"/>
              </a:solidFill>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xmlns="" id="{1ECD3B91-D3A3-1484-7EDD-F71910B35B54}"/>
              </a:ext>
            </a:extLst>
          </p:cNvPr>
          <p:cNvSpPr txBox="1"/>
          <p:nvPr/>
        </p:nvSpPr>
        <p:spPr>
          <a:xfrm>
            <a:off x="302536" y="2792967"/>
            <a:ext cx="16023076" cy="2554545"/>
          </a:xfrm>
          <a:prstGeom prst="rect">
            <a:avLst/>
          </a:prstGeom>
          <a:solidFill>
            <a:schemeClr val="accent6">
              <a:lumMod val="20000"/>
              <a:lumOff val="80000"/>
            </a:schemeClr>
          </a:solidFill>
        </p:spPr>
        <p:txBody>
          <a:bodyPr wrap="square">
            <a:spAutoFit/>
          </a:bodyPr>
          <a:lstStyle/>
          <a:p>
            <a:pPr algn="just" rtl="0"/>
            <a:r>
              <a:rPr lang="vi-VN" sz="3200" b="1" i="0">
                <a:solidFill>
                  <a:srgbClr val="002060"/>
                </a:solidFill>
                <a:effectLst/>
                <a:latin typeface="+mj-lt"/>
              </a:rPr>
              <a:t>a, Vì sao chuột thường gặm các vật cứng?</a:t>
            </a:r>
          </a:p>
          <a:p>
            <a:pPr algn="just" rtl="0"/>
            <a:r>
              <a:rPr lang="vi-VN" sz="3200" b="0" i="0">
                <a:solidFill>
                  <a:srgbClr val="002060"/>
                </a:solidFill>
                <a:effectLst/>
                <a:latin typeface="+mj-lt"/>
              </a:rPr>
              <a:t>Không giống với răng người và răng nhiều loài vật khác, răng của loài chuột mỗi ngày mọc một dài ra, cho đến khi chuột chết mới thôi. Nếu răng cứ mọc dài mãi như vậy, dĩ nhiên là rất vướng víu. Chuột phải gặm các vật cứng.</a:t>
            </a:r>
          </a:p>
          <a:p>
            <a:pPr algn="just" rtl="0"/>
            <a:r>
              <a:rPr lang="vi-VN" sz="3200" b="1" i="0">
                <a:solidFill>
                  <a:srgbClr val="002060"/>
                </a:solidFill>
                <a:effectLst/>
                <a:latin typeface="+mj-lt"/>
              </a:rPr>
              <a:t>(Trạng ngữ: </a:t>
            </a:r>
            <a:r>
              <a:rPr lang="vi-VN" sz="3200" b="1" i="1">
                <a:solidFill>
                  <a:srgbClr val="002060"/>
                </a:solidFill>
                <a:effectLst/>
                <a:latin typeface="+mj-lt"/>
              </a:rPr>
              <a:t>để khỏi vướng víu, để mài cho răng mòn đi</a:t>
            </a:r>
            <a:r>
              <a:rPr lang="vi-VN" sz="3200" b="1" i="0">
                <a:solidFill>
                  <a:srgbClr val="002060"/>
                </a:solidFill>
                <a:effectLst/>
                <a:latin typeface="+mj-lt"/>
              </a:rPr>
              <a:t>)</a:t>
            </a:r>
          </a:p>
        </p:txBody>
      </p:sp>
      <p:sp>
        <p:nvSpPr>
          <p:cNvPr id="4" name="TextBox 3">
            <a:extLst>
              <a:ext uri="{FF2B5EF4-FFF2-40B4-BE49-F238E27FC236}">
                <a16:creationId xmlns:a16="http://schemas.microsoft.com/office/drawing/2014/main" xmlns="" id="{2FFC7332-7CB6-B1D4-4810-A0FAB7655786}"/>
              </a:ext>
            </a:extLst>
          </p:cNvPr>
          <p:cNvSpPr txBox="1"/>
          <p:nvPr/>
        </p:nvSpPr>
        <p:spPr>
          <a:xfrm>
            <a:off x="354416" y="5698888"/>
            <a:ext cx="15971195" cy="2062103"/>
          </a:xfrm>
          <a:prstGeom prst="rect">
            <a:avLst/>
          </a:prstGeom>
          <a:solidFill>
            <a:schemeClr val="accent5">
              <a:lumMod val="20000"/>
              <a:lumOff val="80000"/>
            </a:schemeClr>
          </a:solidFill>
        </p:spPr>
        <p:txBody>
          <a:bodyPr wrap="square">
            <a:spAutoFit/>
          </a:bodyPr>
          <a:lstStyle/>
          <a:p>
            <a:pPr algn="just" rtl="0"/>
            <a:r>
              <a:rPr lang="vi-VN" sz="3200" b="1" i="0">
                <a:solidFill>
                  <a:schemeClr val="accent2">
                    <a:lumMod val="50000"/>
                  </a:schemeClr>
                </a:solidFill>
                <a:effectLst/>
                <a:latin typeface="+mj-lt"/>
              </a:rPr>
              <a:t>a, Vì sao chuột thường gặm các vật cứng?</a:t>
            </a:r>
          </a:p>
          <a:p>
            <a:pPr algn="just" rtl="0"/>
            <a:r>
              <a:rPr lang="vi-VN" sz="3200" b="0" i="0">
                <a:solidFill>
                  <a:schemeClr val="accent2">
                    <a:lumMod val="50000"/>
                  </a:schemeClr>
                </a:solidFill>
                <a:effectLst/>
                <a:latin typeface="+mj-lt"/>
              </a:rPr>
              <a:t>Không giống với răng người và răng nhiều loài vật khác, răng của loài chuột mỗi ngày mọc một dài ra, cho đến khi chuột chết mới thôi. Nếu răng cứ mọc dài mãi như vậy, dĩ nhiên là rất vướng víu. </a:t>
            </a:r>
            <a:r>
              <a:rPr lang="vi-VN" sz="3200" b="1" i="1">
                <a:solidFill>
                  <a:srgbClr val="C00000"/>
                </a:solidFill>
                <a:effectLst/>
                <a:latin typeface="+mj-lt"/>
              </a:rPr>
              <a:t>Để khỏi vướng víu, </a:t>
            </a:r>
            <a:r>
              <a:rPr lang="vi-VN" sz="3200" b="0" i="0">
                <a:solidFill>
                  <a:schemeClr val="accent2">
                    <a:lumMod val="50000"/>
                  </a:schemeClr>
                </a:solidFill>
                <a:effectLst/>
                <a:latin typeface="+mj-lt"/>
              </a:rPr>
              <a:t>Chuột phải gặm các vật cứng.</a:t>
            </a:r>
            <a:endParaRPr lang="en-US">
              <a:solidFill>
                <a:schemeClr val="accent2">
                  <a:lumMod val="50000"/>
                </a:schemeClr>
              </a:solidFill>
            </a:endParaRPr>
          </a:p>
        </p:txBody>
      </p:sp>
    </p:spTree>
    <p:extLst>
      <p:ext uri="{BB962C8B-B14F-4D97-AF65-F5344CB8AC3E}">
        <p14:creationId xmlns:p14="http://schemas.microsoft.com/office/powerpoint/2010/main" val="1151143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AF747A8-4DA4-9AB3-8557-07AC506BB30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4E765EE9-9BEF-5908-414B-B0664A8CDEFE}"/>
              </a:ext>
            </a:extLst>
          </p:cNvPr>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2023</a:t>
            </a:r>
          </a:p>
        </p:txBody>
      </p:sp>
      <p:sp>
        <p:nvSpPr>
          <p:cNvPr id="8" name="TextBox 7">
            <a:extLst>
              <a:ext uri="{FF2B5EF4-FFF2-40B4-BE49-F238E27FC236}">
                <a16:creationId xmlns:a16="http://schemas.microsoft.com/office/drawing/2014/main" xmlns="" id="{DBCF5AC9-306A-1B05-11E6-403F667602CB}"/>
              </a:ext>
            </a:extLst>
          </p:cNvPr>
          <p:cNvSpPr txBox="1"/>
          <p:nvPr/>
        </p:nvSpPr>
        <p:spPr>
          <a:xfrm>
            <a:off x="5766246" y="627427"/>
            <a:ext cx="5597302" cy="523220"/>
          </a:xfrm>
          <a:prstGeom prst="rect">
            <a:avLst/>
          </a:prstGeom>
          <a:noFill/>
        </p:spPr>
        <p:txBody>
          <a:bodyPr wrap="none" rtlCol="0">
            <a:spAutoFit/>
          </a:bodyPr>
          <a:lstStyle/>
          <a:p>
            <a:pPr algn="ctr"/>
            <a:r>
              <a:rPr lang="en-US" sz="2800" b="1">
                <a:solidFill>
                  <a:srgbClr val="0000FF"/>
                </a:solidFill>
                <a:latin typeface="Times New Roman" pitchFamily="18" charset="0"/>
                <a:cs typeface="Times New Roman" pitchFamily="18" charset="0"/>
              </a:rPr>
              <a:t>ÔN TẬP CUỐI NĂM HỌC (Tiết 5)</a:t>
            </a:r>
          </a:p>
        </p:txBody>
      </p:sp>
      <p:sp>
        <p:nvSpPr>
          <p:cNvPr id="12" name="TextBox 11">
            <a:extLst>
              <a:ext uri="{FF2B5EF4-FFF2-40B4-BE49-F238E27FC236}">
                <a16:creationId xmlns:a16="http://schemas.microsoft.com/office/drawing/2014/main" xmlns="" id="{1285C421-46AF-5038-B7A3-33538F369FA2}"/>
              </a:ext>
            </a:extLst>
          </p:cNvPr>
          <p:cNvSpPr txBox="1"/>
          <p:nvPr/>
        </p:nvSpPr>
        <p:spPr>
          <a:xfrm>
            <a:off x="319881" y="1921618"/>
            <a:ext cx="16459200" cy="584775"/>
          </a:xfrm>
          <a:prstGeom prst="rect">
            <a:avLst/>
          </a:prstGeom>
          <a:noFill/>
        </p:spPr>
        <p:txBody>
          <a:bodyPr wrap="square">
            <a:spAutoFit/>
          </a:bodyPr>
          <a:lstStyle/>
          <a:p>
            <a:r>
              <a:rPr lang="en-US" sz="32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Bài 2: </a:t>
            </a:r>
            <a:r>
              <a:rPr lang="vi-VN" sz="3200" b="1" i="1">
                <a:solidFill>
                  <a:srgbClr val="C00000"/>
                </a:solidFill>
                <a:latin typeface="+mj-lt"/>
              </a:rPr>
              <a:t>Bổ sung trạng ngữ vào chỗ thích hợp trong một đoạn văn dưới đây để giải thích:</a:t>
            </a:r>
            <a:r>
              <a:rPr lang="en-US" sz="3200" b="1" i="1">
                <a:solidFill>
                  <a:srgbClr val="C00000"/>
                </a:solidFill>
                <a:effectLst/>
                <a:latin typeface="+mj-lt"/>
                <a:ea typeface="Calibri" panose="020F0502020204030204" pitchFamily="34" charset="0"/>
              </a:rPr>
              <a:t> </a:t>
            </a:r>
            <a:endParaRPr lang="en-US" sz="2800" i="1">
              <a:solidFill>
                <a:srgbClr val="C00000"/>
              </a:solidFill>
              <a:latin typeface="+mj-lt"/>
            </a:endParaRPr>
          </a:p>
        </p:txBody>
      </p:sp>
      <p:sp>
        <p:nvSpPr>
          <p:cNvPr id="6" name="TextBox 5">
            <a:extLst>
              <a:ext uri="{FF2B5EF4-FFF2-40B4-BE49-F238E27FC236}">
                <a16:creationId xmlns:a16="http://schemas.microsoft.com/office/drawing/2014/main" xmlns="" id="{F7DFED3D-F8E8-80DD-4B38-8CFB231AFAC1}"/>
              </a:ext>
            </a:extLst>
          </p:cNvPr>
          <p:cNvSpPr txBox="1"/>
          <p:nvPr/>
        </p:nvSpPr>
        <p:spPr>
          <a:xfrm>
            <a:off x="319881" y="1054360"/>
            <a:ext cx="6705600" cy="631711"/>
          </a:xfrm>
          <a:prstGeom prst="rect">
            <a:avLst/>
          </a:prstGeom>
          <a:solidFill>
            <a:schemeClr val="bg1"/>
          </a:solidFill>
        </p:spPr>
        <p:txBody>
          <a:bodyPr wrap="square">
            <a:spAutoFit/>
          </a:bodyPr>
          <a:lstStyle/>
          <a:p>
            <a:pPr algn="just">
              <a:lnSpc>
                <a:spcPct val="120000"/>
              </a:lnSpc>
            </a:pPr>
            <a:r>
              <a:rPr lang="en-US" sz="3200" b="1">
                <a:solidFill>
                  <a:srgbClr val="FF0000"/>
                </a:solidFill>
                <a:effectLst/>
                <a:latin typeface="Times New Roman" panose="02020603050405020304" pitchFamily="18" charset="0"/>
                <a:ea typeface="Calibri" panose="020F0502020204030204" pitchFamily="34" charset="0"/>
              </a:rPr>
              <a:t>Hoạt động 2: Luyện từ và câu. </a:t>
            </a:r>
            <a:endParaRPr lang="en-CA" sz="3200">
              <a:solidFill>
                <a:srgbClr val="FF0000"/>
              </a:solidFill>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xmlns="" id="{88BB3A8F-8144-E3C9-A70B-FBF4C4C68E90}"/>
              </a:ext>
            </a:extLst>
          </p:cNvPr>
          <p:cNvSpPr txBox="1"/>
          <p:nvPr/>
        </p:nvSpPr>
        <p:spPr>
          <a:xfrm>
            <a:off x="319881" y="2741940"/>
            <a:ext cx="16023076" cy="2554545"/>
          </a:xfrm>
          <a:prstGeom prst="rect">
            <a:avLst/>
          </a:prstGeom>
          <a:solidFill>
            <a:schemeClr val="accent6">
              <a:lumMod val="20000"/>
              <a:lumOff val="80000"/>
            </a:schemeClr>
          </a:solidFill>
        </p:spPr>
        <p:txBody>
          <a:bodyPr wrap="square">
            <a:spAutoFit/>
          </a:bodyPr>
          <a:lstStyle/>
          <a:p>
            <a:pPr algn="just" rtl="0"/>
            <a:r>
              <a:rPr lang="vi-VN" sz="3200" b="1" i="0">
                <a:solidFill>
                  <a:srgbClr val="002060"/>
                </a:solidFill>
                <a:effectLst/>
                <a:latin typeface="+mj-lt"/>
              </a:rPr>
              <a:t>b, Vì sao lợn thường lấy mõm dũi đất lên?</a:t>
            </a:r>
          </a:p>
          <a:p>
            <a:pPr algn="just" rtl="0"/>
            <a:r>
              <a:rPr lang="vi-VN" sz="3200" b="0" i="0">
                <a:solidFill>
                  <a:srgbClr val="002060"/>
                </a:solidFill>
                <a:effectLst/>
                <a:latin typeface="+mj-lt"/>
              </a:rPr>
              <a:t>Các giống lợn nuôi hiện nay đều có nguồn gốc từ lợn rừng. Mõm lợn rừng rất dài. Xương mũi của chúng rất cứng. Chúng thường dùng cái mũi và cái mồm đặc biệt đó dũi đất. Thói quen dũi đất của lợn nhà bắt nguồn từ cách tìm kiếm thức ăn của lợn rừng.</a:t>
            </a:r>
          </a:p>
          <a:p>
            <a:pPr algn="just" rtl="0"/>
            <a:r>
              <a:rPr lang="vi-VN" sz="3200" b="0" i="0">
                <a:solidFill>
                  <a:srgbClr val="002060"/>
                </a:solidFill>
                <a:effectLst/>
                <a:latin typeface="+mj-lt"/>
              </a:rPr>
              <a:t>(</a:t>
            </a:r>
            <a:r>
              <a:rPr lang="vi-VN" sz="3200" b="1" i="0">
                <a:solidFill>
                  <a:srgbClr val="002060"/>
                </a:solidFill>
                <a:effectLst/>
                <a:latin typeface="+mj-lt"/>
              </a:rPr>
              <a:t>Trạng ngữ: </a:t>
            </a:r>
            <a:r>
              <a:rPr lang="vi-VN" sz="3200" b="1" i="1">
                <a:solidFill>
                  <a:srgbClr val="002060"/>
                </a:solidFill>
                <a:effectLst/>
                <a:latin typeface="+mj-lt"/>
              </a:rPr>
              <a:t>để tìm kiếm thức ăn, để mài cho xương mòn đi</a:t>
            </a:r>
            <a:r>
              <a:rPr lang="vi-VN" sz="3200" b="0" i="0">
                <a:solidFill>
                  <a:srgbClr val="002060"/>
                </a:solidFill>
                <a:effectLst/>
                <a:latin typeface="+mj-lt"/>
              </a:rPr>
              <a:t>)</a:t>
            </a:r>
            <a:endParaRPr lang="en-US">
              <a:solidFill>
                <a:srgbClr val="002060"/>
              </a:solidFill>
              <a:latin typeface="+mj-lt"/>
            </a:endParaRPr>
          </a:p>
        </p:txBody>
      </p:sp>
      <p:sp>
        <p:nvSpPr>
          <p:cNvPr id="4" name="TextBox 3">
            <a:extLst>
              <a:ext uri="{FF2B5EF4-FFF2-40B4-BE49-F238E27FC236}">
                <a16:creationId xmlns:a16="http://schemas.microsoft.com/office/drawing/2014/main" xmlns="" id="{EC25D032-6B6F-9AD7-F26B-93860DDD2186}"/>
              </a:ext>
            </a:extLst>
          </p:cNvPr>
          <p:cNvSpPr txBox="1"/>
          <p:nvPr/>
        </p:nvSpPr>
        <p:spPr>
          <a:xfrm>
            <a:off x="319881" y="5558209"/>
            <a:ext cx="16023076" cy="2062103"/>
          </a:xfrm>
          <a:prstGeom prst="rect">
            <a:avLst/>
          </a:prstGeom>
          <a:solidFill>
            <a:schemeClr val="accent5">
              <a:lumMod val="20000"/>
              <a:lumOff val="80000"/>
            </a:schemeClr>
          </a:solidFill>
        </p:spPr>
        <p:txBody>
          <a:bodyPr wrap="square">
            <a:spAutoFit/>
          </a:bodyPr>
          <a:lstStyle/>
          <a:p>
            <a:pPr algn="just" rtl="0"/>
            <a:r>
              <a:rPr lang="vi-VN" sz="3200" b="1" i="0">
                <a:solidFill>
                  <a:schemeClr val="accent2">
                    <a:lumMod val="50000"/>
                  </a:schemeClr>
                </a:solidFill>
                <a:effectLst/>
                <a:latin typeface="+mj-lt"/>
              </a:rPr>
              <a:t>b, Vì sao lợn thường lấy mõm dũi đất lên?</a:t>
            </a:r>
          </a:p>
          <a:p>
            <a:pPr algn="just" rtl="0"/>
            <a:r>
              <a:rPr lang="vi-VN" sz="3200" b="0" i="0">
                <a:solidFill>
                  <a:schemeClr val="accent2">
                    <a:lumMod val="50000"/>
                  </a:schemeClr>
                </a:solidFill>
                <a:effectLst/>
                <a:latin typeface="+mj-lt"/>
              </a:rPr>
              <a:t>Các giống lợn nuôi hiện nay đều có nguồn gốc từ lợn rừng. Mõm lợn rừng rất dài. Xương mũi của chúng rất cứng. </a:t>
            </a:r>
            <a:r>
              <a:rPr lang="vi-VN" sz="3200" b="1" i="1">
                <a:solidFill>
                  <a:srgbClr val="C00000"/>
                </a:solidFill>
                <a:effectLst/>
                <a:latin typeface="+mj-lt"/>
              </a:rPr>
              <a:t>Để tìm kiếm thức ăn</a:t>
            </a:r>
            <a:r>
              <a:rPr lang="vi-VN" sz="3200" b="0" i="0">
                <a:solidFill>
                  <a:schemeClr val="accent2">
                    <a:lumMod val="50000"/>
                  </a:schemeClr>
                </a:solidFill>
                <a:effectLst/>
                <a:latin typeface="+mj-lt"/>
              </a:rPr>
              <a:t>,</a:t>
            </a:r>
            <a:r>
              <a:rPr lang="en-US" sz="3200" b="0" i="0">
                <a:solidFill>
                  <a:schemeClr val="accent2">
                    <a:lumMod val="50000"/>
                  </a:schemeClr>
                </a:solidFill>
                <a:effectLst/>
                <a:latin typeface="+mj-lt"/>
              </a:rPr>
              <a:t> </a:t>
            </a:r>
            <a:r>
              <a:rPr lang="en-US" sz="3200">
                <a:solidFill>
                  <a:schemeClr val="accent2">
                    <a:lumMod val="50000"/>
                  </a:schemeClr>
                </a:solidFill>
                <a:latin typeface="+mj-lt"/>
              </a:rPr>
              <a:t>c</a:t>
            </a:r>
            <a:r>
              <a:rPr lang="vi-VN" sz="3200" b="0" i="0">
                <a:solidFill>
                  <a:schemeClr val="accent2">
                    <a:lumMod val="50000"/>
                  </a:schemeClr>
                </a:solidFill>
                <a:effectLst/>
                <a:latin typeface="+mj-lt"/>
              </a:rPr>
              <a:t>húng thường dùng cái mũi và cái mồm đặc biệt đó dũi đất. Thói quen dũi đất của lợn nhà bắt nguồn từ cách tìm kiếm thức ăn của lợn rừng.</a:t>
            </a:r>
          </a:p>
        </p:txBody>
      </p:sp>
    </p:spTree>
    <p:extLst>
      <p:ext uri="{BB962C8B-B14F-4D97-AF65-F5344CB8AC3E}">
        <p14:creationId xmlns:p14="http://schemas.microsoft.com/office/powerpoint/2010/main" val="1596705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E4E01CA-CEA7-69D8-9E49-C17D022F4CE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A746B32E-C5B1-53B0-1964-8DE6E00AA2DC}"/>
              </a:ext>
            </a:extLst>
          </p:cNvPr>
          <p:cNvSpPr txBox="1"/>
          <p:nvPr/>
        </p:nvSpPr>
        <p:spPr>
          <a:xfrm>
            <a:off x="6044015" y="104001"/>
            <a:ext cx="5041765" cy="461665"/>
          </a:xfrm>
          <a:prstGeom prst="rect">
            <a:avLst/>
          </a:prstGeom>
          <a:noFill/>
        </p:spPr>
        <p:txBody>
          <a:bodyPr wrap="none" rtlCol="0">
            <a:spAutoFit/>
          </a:bodyPr>
          <a:lstStyle/>
          <a:p>
            <a:r>
              <a:rPr lang="en-US" sz="2400">
                <a:solidFill>
                  <a:srgbClr val="0000FF"/>
                </a:solidFill>
                <a:latin typeface="Times New Roman" pitchFamily="18" charset="0"/>
                <a:cs typeface="Times New Roman" pitchFamily="18" charset="0"/>
              </a:rPr>
              <a:t>Thứ……ngày……tháng……năm 2023</a:t>
            </a:r>
          </a:p>
        </p:txBody>
      </p:sp>
      <p:pic>
        <p:nvPicPr>
          <p:cNvPr id="31" name="Picture 30">
            <a:extLst>
              <a:ext uri="{FF2B5EF4-FFF2-40B4-BE49-F238E27FC236}">
                <a16:creationId xmlns:a16="http://schemas.microsoft.com/office/drawing/2014/main" xmlns="" id="{D072842D-38BE-D70B-8175-52C83FA11E4F}"/>
              </a:ext>
            </a:extLst>
          </p:cNvPr>
          <p:cNvPicPr>
            <a:picLocks noChangeAspect="1"/>
          </p:cNvPicPr>
          <p:nvPr/>
        </p:nvPicPr>
        <p:blipFill rotWithShape="1">
          <a:blip r:embed="rId2">
            <a:extLst>
              <a:ext uri="{28A0092B-C50C-407E-A947-70E740481C1C}">
                <a14:useLocalDpi xmlns:a14="http://schemas.microsoft.com/office/drawing/2010/main" val="0"/>
              </a:ext>
            </a:extLst>
          </a:blip>
          <a:srcRect l="1716" t="2115" r="1047" b="1709"/>
          <a:stretch/>
        </p:blipFill>
        <p:spPr>
          <a:xfrm>
            <a:off x="79762" y="1658567"/>
            <a:ext cx="8442493" cy="7486150"/>
          </a:xfrm>
          <a:prstGeom prst="rect">
            <a:avLst/>
          </a:prstGeom>
        </p:spPr>
      </p:pic>
      <p:sp>
        <p:nvSpPr>
          <p:cNvPr id="5" name="TextBox 4">
            <a:extLst>
              <a:ext uri="{FF2B5EF4-FFF2-40B4-BE49-F238E27FC236}">
                <a16:creationId xmlns:a16="http://schemas.microsoft.com/office/drawing/2014/main" xmlns="" id="{562597FE-F02A-E843-A64E-EE2DCEC317E3}"/>
              </a:ext>
            </a:extLst>
          </p:cNvPr>
          <p:cNvSpPr txBox="1"/>
          <p:nvPr/>
        </p:nvSpPr>
        <p:spPr>
          <a:xfrm>
            <a:off x="2614862" y="1133253"/>
            <a:ext cx="2830903" cy="646331"/>
          </a:xfrm>
          <a:prstGeom prst="rect">
            <a:avLst/>
          </a:prstGeom>
          <a:noFill/>
        </p:spPr>
        <p:txBody>
          <a:bodyPr wrap="none" rtlCol="0">
            <a:spAutoFit/>
          </a:bodyPr>
          <a:lstStyle/>
          <a:p>
            <a:pPr algn="ctr"/>
            <a:r>
              <a:rPr lang="en-US" sz="3600" b="1" u="sng">
                <a:solidFill>
                  <a:srgbClr val="FF0000"/>
                </a:solidFill>
                <a:latin typeface="Times New Roman" pitchFamily="18" charset="0"/>
                <a:cs typeface="Times New Roman" pitchFamily="18" charset="0"/>
              </a:rPr>
              <a:t>LUYỆN TẬP</a:t>
            </a:r>
          </a:p>
        </p:txBody>
      </p:sp>
      <p:sp>
        <p:nvSpPr>
          <p:cNvPr id="7" name="TextBox 6">
            <a:extLst>
              <a:ext uri="{FF2B5EF4-FFF2-40B4-BE49-F238E27FC236}">
                <a16:creationId xmlns:a16="http://schemas.microsoft.com/office/drawing/2014/main" xmlns="" id="{62EBC733-B7D0-1236-63B4-926601DB575F}"/>
              </a:ext>
            </a:extLst>
          </p:cNvPr>
          <p:cNvSpPr txBox="1"/>
          <p:nvPr/>
        </p:nvSpPr>
        <p:spPr>
          <a:xfrm>
            <a:off x="10293552" y="1534266"/>
            <a:ext cx="3972049" cy="553998"/>
          </a:xfrm>
          <a:prstGeom prst="rect">
            <a:avLst/>
          </a:prstGeom>
          <a:noFill/>
        </p:spPr>
        <p:txBody>
          <a:bodyPr wrap="none" rtlCol="0">
            <a:spAutoFit/>
          </a:bodyPr>
          <a:lstStyle/>
          <a:p>
            <a:pPr algn="ctr"/>
            <a:r>
              <a:rPr lang="en-US" b="1" u="sng">
                <a:solidFill>
                  <a:srgbClr val="FF0000"/>
                </a:solidFill>
                <a:latin typeface="Times New Roman" pitchFamily="18" charset="0"/>
                <a:cs typeface="Times New Roman" pitchFamily="18" charset="0"/>
              </a:rPr>
              <a:t>SINH HOẠT NHÓM 2</a:t>
            </a:r>
            <a:endParaRPr lang="en-US" b="1" dirty="0">
              <a:solidFill>
                <a:srgbClr val="FF0000"/>
              </a:solidFill>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DB3B204A-897E-21EE-0B24-84CF5B247941}"/>
              </a:ext>
            </a:extLst>
          </p:cNvPr>
          <p:cNvSpPr txBox="1"/>
          <p:nvPr/>
        </p:nvSpPr>
        <p:spPr>
          <a:xfrm>
            <a:off x="8706255" y="3004741"/>
            <a:ext cx="8231861" cy="1151982"/>
          </a:xfrm>
          <a:prstGeom prst="rect">
            <a:avLst/>
          </a:prstGeom>
          <a:solidFill>
            <a:schemeClr val="accent6">
              <a:lumMod val="20000"/>
              <a:lumOff val="80000"/>
            </a:schemeClr>
          </a:solidFill>
        </p:spPr>
        <p:txBody>
          <a:bodyPr wrap="square">
            <a:spAutoFit/>
          </a:bodyPr>
          <a:lstStyle/>
          <a:p>
            <a:pPr algn="just">
              <a:lnSpc>
                <a:spcPct val="120000"/>
              </a:lnSpc>
            </a:pPr>
            <a:r>
              <a:rPr lang="en-US" b="1">
                <a:solidFill>
                  <a:schemeClr val="accent2">
                    <a:lumMod val="50000"/>
                  </a:schemeClr>
                </a:solidFill>
                <a:latin typeface="Times New Roman" panose="02020603050405020304" pitchFamily="18" charset="0"/>
                <a:ea typeface="Times New Roman" panose="02020603050405020304" pitchFamily="18" charset="0"/>
              </a:rPr>
              <a:t>a, Bằng </a:t>
            </a:r>
            <a:r>
              <a:rPr lang="en-US" b="1" i="1">
                <a:solidFill>
                  <a:srgbClr val="FF0000"/>
                </a:solidFill>
                <a:latin typeface="Times New Roman" panose="02020603050405020304" pitchFamily="18" charset="0"/>
                <a:ea typeface="Times New Roman" panose="02020603050405020304" pitchFamily="18" charset="0"/>
              </a:rPr>
              <a:t>sự nỗ lực</a:t>
            </a:r>
            <a:r>
              <a:rPr lang="en-US" b="1">
                <a:solidFill>
                  <a:schemeClr val="accent2">
                    <a:lumMod val="50000"/>
                  </a:schemeClr>
                </a:solidFill>
                <a:latin typeface="Times New Roman" panose="02020603050405020304" pitchFamily="18" charset="0"/>
                <a:ea typeface="Times New Roman" panose="02020603050405020304" pitchFamily="18" charset="0"/>
              </a:rPr>
              <a:t>, bạn Tuấn đã đạt được những kết quả học tập xuất sắc.</a:t>
            </a:r>
            <a:endParaRPr lang="en-US" b="1">
              <a:solidFill>
                <a:schemeClr val="accent2">
                  <a:lumMod val="50000"/>
                </a:schemeClr>
              </a:solidFill>
              <a:latin typeface="Times New Roman" panose="02020603050405020304" pitchFamily="18" charset="0"/>
              <a:ea typeface="Calibri" panose="020F0502020204030204" pitchFamily="34" charset="0"/>
            </a:endParaRPr>
          </a:p>
        </p:txBody>
      </p:sp>
      <p:sp>
        <p:nvSpPr>
          <p:cNvPr id="27" name="TextBox 26">
            <a:extLst>
              <a:ext uri="{FF2B5EF4-FFF2-40B4-BE49-F238E27FC236}">
                <a16:creationId xmlns:a16="http://schemas.microsoft.com/office/drawing/2014/main" xmlns="" id="{5966737C-1818-6D4A-3D33-694F6F07D273}"/>
              </a:ext>
            </a:extLst>
          </p:cNvPr>
          <p:cNvSpPr txBox="1"/>
          <p:nvPr/>
        </p:nvSpPr>
        <p:spPr>
          <a:xfrm>
            <a:off x="8727332" y="4380185"/>
            <a:ext cx="8231861" cy="1151982"/>
          </a:xfrm>
          <a:prstGeom prst="rect">
            <a:avLst/>
          </a:prstGeom>
          <a:solidFill>
            <a:schemeClr val="accent5">
              <a:lumMod val="20000"/>
              <a:lumOff val="80000"/>
            </a:schemeClr>
          </a:solidFill>
        </p:spPr>
        <p:txBody>
          <a:bodyPr wrap="square">
            <a:spAutoFit/>
          </a:bodyPr>
          <a:lstStyle/>
          <a:p>
            <a:pPr algn="just">
              <a:lnSpc>
                <a:spcPct val="120000"/>
              </a:lnSpc>
            </a:pPr>
            <a:r>
              <a:rPr lang="en-US" b="1">
                <a:solidFill>
                  <a:schemeClr val="accent2">
                    <a:lumMod val="50000"/>
                  </a:schemeClr>
                </a:solidFill>
                <a:latin typeface="Times New Roman" panose="02020603050405020304" pitchFamily="18" charset="0"/>
                <a:ea typeface="Times New Roman" panose="02020603050405020304" pitchFamily="18" charset="0"/>
              </a:rPr>
              <a:t>b, Với </a:t>
            </a:r>
            <a:r>
              <a:rPr lang="en-US" b="1" i="1">
                <a:solidFill>
                  <a:srgbClr val="FF0000"/>
                </a:solidFill>
                <a:latin typeface="Times New Roman" panose="02020603050405020304" pitchFamily="18" charset="0"/>
                <a:ea typeface="Times New Roman" panose="02020603050405020304" pitchFamily="18" charset="0"/>
              </a:rPr>
              <a:t>trách nhiệm của mình</a:t>
            </a:r>
            <a:r>
              <a:rPr lang="en-US" b="1">
                <a:solidFill>
                  <a:schemeClr val="accent2">
                    <a:lumMod val="50000"/>
                  </a:schemeClr>
                </a:solidFill>
                <a:latin typeface="Times New Roman" panose="02020603050405020304" pitchFamily="18" charset="0"/>
                <a:ea typeface="Times New Roman" panose="02020603050405020304" pitchFamily="18" charset="0"/>
              </a:rPr>
              <a:t>, bạn Đức luôn hoàn thành tốt nhiệm vụ chi đội trưởng.</a:t>
            </a:r>
            <a:endParaRPr lang="en-US" b="1">
              <a:solidFill>
                <a:schemeClr val="accent2">
                  <a:lumMod val="50000"/>
                </a:schemeClr>
              </a:solidFill>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xmlns="" id="{9220C16D-4B85-9631-D0CD-FE5C3FB4161E}"/>
              </a:ext>
            </a:extLst>
          </p:cNvPr>
          <p:cNvSpPr txBox="1"/>
          <p:nvPr/>
        </p:nvSpPr>
        <p:spPr>
          <a:xfrm>
            <a:off x="700881" y="2272788"/>
            <a:ext cx="6705600" cy="631711"/>
          </a:xfrm>
          <a:prstGeom prst="rect">
            <a:avLst/>
          </a:prstGeom>
          <a:solidFill>
            <a:schemeClr val="bg1"/>
          </a:solidFill>
        </p:spPr>
        <p:txBody>
          <a:bodyPr wrap="square">
            <a:spAutoFit/>
          </a:bodyPr>
          <a:lstStyle/>
          <a:p>
            <a:pPr algn="just">
              <a:lnSpc>
                <a:spcPct val="120000"/>
              </a:lnSpc>
            </a:pPr>
            <a:r>
              <a:rPr lang="en-US" sz="3200" b="1">
                <a:solidFill>
                  <a:srgbClr val="FF0000"/>
                </a:solidFill>
                <a:effectLst/>
                <a:latin typeface="Times New Roman" panose="02020603050405020304" pitchFamily="18" charset="0"/>
                <a:ea typeface="Calibri" panose="020F0502020204030204" pitchFamily="34" charset="0"/>
              </a:rPr>
              <a:t>Hoạt động 2: Luyện từ và câu. </a:t>
            </a:r>
            <a:endParaRPr lang="en-CA" sz="3200">
              <a:solidFill>
                <a:srgbClr val="FF0000"/>
              </a:solidFill>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xmlns="" id="{E9C68975-9C8B-AA75-B221-B6F558D74893}"/>
              </a:ext>
            </a:extLst>
          </p:cNvPr>
          <p:cNvSpPr txBox="1"/>
          <p:nvPr/>
        </p:nvSpPr>
        <p:spPr>
          <a:xfrm>
            <a:off x="502910" y="2971562"/>
            <a:ext cx="7697362" cy="1015663"/>
          </a:xfrm>
          <a:prstGeom prst="rect">
            <a:avLst/>
          </a:prstGeom>
          <a:noFill/>
        </p:spPr>
        <p:txBody>
          <a:bodyPr wrap="square">
            <a:spAutoFit/>
          </a:bodyPr>
          <a:lstStyle/>
          <a:p>
            <a:pPr algn="just"/>
            <a:r>
              <a:rPr lang="en-US" b="1" i="1">
                <a:solidFill>
                  <a:srgbClr val="C00000"/>
                </a:solidFill>
                <a:latin typeface="Times New Roman" panose="02020603050405020304" pitchFamily="18" charset="0"/>
                <a:cs typeface="Times New Roman" panose="02020603050405020304" pitchFamily="18" charset="0"/>
              </a:rPr>
              <a:t>Bài 3: </a:t>
            </a:r>
            <a:r>
              <a:rPr lang="vi-VN" b="1" i="1">
                <a:solidFill>
                  <a:srgbClr val="C00000"/>
                </a:solidFill>
                <a:latin typeface="Times New Roman" panose="02020603050405020304" pitchFamily="18" charset="0"/>
                <a:cs typeface="Times New Roman" panose="02020603050405020304" pitchFamily="18" charset="0"/>
              </a:rPr>
              <a:t>Tìm từ ngữ thích hợp với ô trống để hoàn thành các câu sau:</a:t>
            </a:r>
            <a:endParaRPr lang="vi-VN" i="1">
              <a:solidFill>
                <a:srgbClr val="C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F7B13E54-AA26-5D92-A718-60F026AB6599}"/>
              </a:ext>
            </a:extLst>
          </p:cNvPr>
          <p:cNvSpPr txBox="1"/>
          <p:nvPr/>
        </p:nvSpPr>
        <p:spPr>
          <a:xfrm>
            <a:off x="502910" y="4054288"/>
            <a:ext cx="7697362" cy="4247317"/>
          </a:xfrm>
          <a:prstGeom prst="rect">
            <a:avLst/>
          </a:prstGeom>
          <a:noFill/>
        </p:spPr>
        <p:txBody>
          <a:bodyPr wrap="square">
            <a:spAutoFit/>
          </a:bodyPr>
          <a:lstStyle/>
          <a:p>
            <a:pPr algn="just"/>
            <a:r>
              <a:rPr lang="vi-VN" b="1">
                <a:solidFill>
                  <a:srgbClr val="002060"/>
                </a:solidFill>
                <a:latin typeface="Times New Roman" panose="02020603050405020304" pitchFamily="18" charset="0"/>
                <a:cs typeface="Times New Roman" panose="02020603050405020304" pitchFamily="18" charset="0"/>
              </a:rPr>
              <a:t>a, Bằng ..., bạn Tuấn đã đạt được những kết quả học tập xuất sắc.</a:t>
            </a:r>
          </a:p>
          <a:p>
            <a:pPr algn="just"/>
            <a:r>
              <a:rPr lang="vi-VN" b="1">
                <a:solidFill>
                  <a:srgbClr val="002060"/>
                </a:solidFill>
                <a:latin typeface="Times New Roman" panose="02020603050405020304" pitchFamily="18" charset="0"/>
                <a:cs typeface="Times New Roman" panose="02020603050405020304" pitchFamily="18" charset="0"/>
              </a:rPr>
              <a:t>b, Với ..., bạn Đức luôn hoàn thành tốt nhiệm vụ chi đội trưởng.</a:t>
            </a:r>
          </a:p>
          <a:p>
            <a:pPr algn="just"/>
            <a:r>
              <a:rPr lang="vi-VN" b="1">
                <a:solidFill>
                  <a:srgbClr val="002060"/>
                </a:solidFill>
                <a:latin typeface="Times New Roman" panose="02020603050405020304" pitchFamily="18" charset="0"/>
                <a:cs typeface="Times New Roman" panose="02020603050405020304" pitchFamily="18" charset="0"/>
              </a:rPr>
              <a:t>c, .... Một giọng ca mượt mà và tình cảm, bạn Lan đã chinh phục được tất cả khán giả.</a:t>
            </a:r>
          </a:p>
          <a:p>
            <a:pPr algn="just"/>
            <a:r>
              <a:rPr lang="vi-VN" b="1">
                <a:solidFill>
                  <a:srgbClr val="002060"/>
                </a:solidFill>
                <a:latin typeface="Times New Roman" panose="02020603050405020304" pitchFamily="18" charset="0"/>
                <a:cs typeface="Times New Roman" panose="02020603050405020304" pitchFamily="18" charset="0"/>
              </a:rPr>
              <a:t>d, .... óc quan sát tinh tế và đôi bàn tay khéo léo, người nghệ sĩ dân gian đã sáng tạo nên những bức tranh làng Hồ nổi tiếng.</a:t>
            </a:r>
          </a:p>
        </p:txBody>
      </p:sp>
      <p:sp>
        <p:nvSpPr>
          <p:cNvPr id="16" name="TextBox 15">
            <a:extLst>
              <a:ext uri="{FF2B5EF4-FFF2-40B4-BE49-F238E27FC236}">
                <a16:creationId xmlns:a16="http://schemas.microsoft.com/office/drawing/2014/main" xmlns="" id="{B3FD845B-1071-6350-953C-176721032C18}"/>
              </a:ext>
            </a:extLst>
          </p:cNvPr>
          <p:cNvSpPr txBox="1"/>
          <p:nvPr/>
        </p:nvSpPr>
        <p:spPr>
          <a:xfrm>
            <a:off x="8725221" y="5765528"/>
            <a:ext cx="8231861" cy="1151982"/>
          </a:xfrm>
          <a:prstGeom prst="rect">
            <a:avLst/>
          </a:prstGeom>
          <a:solidFill>
            <a:schemeClr val="accent4">
              <a:lumMod val="20000"/>
              <a:lumOff val="80000"/>
            </a:schemeClr>
          </a:solidFill>
        </p:spPr>
        <p:txBody>
          <a:bodyPr wrap="square">
            <a:spAutoFit/>
          </a:bodyPr>
          <a:lstStyle/>
          <a:p>
            <a:pPr algn="just">
              <a:lnSpc>
                <a:spcPct val="120000"/>
              </a:lnSpc>
            </a:pPr>
            <a:r>
              <a:rPr lang="en-US" b="1">
                <a:solidFill>
                  <a:schemeClr val="accent2">
                    <a:lumMod val="50000"/>
                  </a:schemeClr>
                </a:solidFill>
                <a:latin typeface="Times New Roman" panose="02020603050405020304" pitchFamily="18" charset="0"/>
                <a:ea typeface="Times New Roman" panose="02020603050405020304" pitchFamily="18" charset="0"/>
              </a:rPr>
              <a:t>c, </a:t>
            </a:r>
            <a:r>
              <a:rPr lang="en-US" b="1" i="1">
                <a:solidFill>
                  <a:srgbClr val="FF0000"/>
                </a:solidFill>
                <a:latin typeface="Times New Roman" panose="02020603050405020304" pitchFamily="18" charset="0"/>
                <a:ea typeface="Times New Roman" panose="02020603050405020304" pitchFamily="18" charset="0"/>
              </a:rPr>
              <a:t>Với</a:t>
            </a:r>
            <a:r>
              <a:rPr lang="en-US" b="1">
                <a:solidFill>
                  <a:schemeClr val="accent2">
                    <a:lumMod val="50000"/>
                  </a:schemeClr>
                </a:solidFill>
                <a:latin typeface="Times New Roman" panose="02020603050405020304" pitchFamily="18" charset="0"/>
                <a:ea typeface="Times New Roman" panose="02020603050405020304" pitchFamily="18" charset="0"/>
              </a:rPr>
              <a:t> một giọng ca mượt mà và tình cảm, bạn Lan đã chinh phục được tất cả khán giả.</a:t>
            </a:r>
            <a:endParaRPr lang="en-US" b="1">
              <a:solidFill>
                <a:schemeClr val="accent2">
                  <a:lumMod val="50000"/>
                </a:schemeClr>
              </a:solidFill>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xmlns="" id="{74512E61-EDCC-E42F-C89D-C9247768075D}"/>
              </a:ext>
            </a:extLst>
          </p:cNvPr>
          <p:cNvSpPr txBox="1"/>
          <p:nvPr/>
        </p:nvSpPr>
        <p:spPr>
          <a:xfrm>
            <a:off x="5766246" y="627427"/>
            <a:ext cx="5597302" cy="523220"/>
          </a:xfrm>
          <a:prstGeom prst="rect">
            <a:avLst/>
          </a:prstGeom>
          <a:noFill/>
        </p:spPr>
        <p:txBody>
          <a:bodyPr wrap="none" rtlCol="0">
            <a:spAutoFit/>
          </a:bodyPr>
          <a:lstStyle/>
          <a:p>
            <a:pPr algn="ctr"/>
            <a:r>
              <a:rPr lang="en-US" sz="2800" b="1">
                <a:solidFill>
                  <a:srgbClr val="0000FF"/>
                </a:solidFill>
                <a:latin typeface="Times New Roman" pitchFamily="18" charset="0"/>
                <a:cs typeface="Times New Roman" pitchFamily="18" charset="0"/>
              </a:rPr>
              <a:t>ÔN TẬP CUỐI NĂM HỌC (Tiết 5)</a:t>
            </a:r>
          </a:p>
        </p:txBody>
      </p:sp>
      <p:sp>
        <p:nvSpPr>
          <p:cNvPr id="10" name="TextBox 9">
            <a:extLst>
              <a:ext uri="{FF2B5EF4-FFF2-40B4-BE49-F238E27FC236}">
                <a16:creationId xmlns:a16="http://schemas.microsoft.com/office/drawing/2014/main" xmlns="" id="{0B2F6396-E9E3-87D0-BEF1-F2850BA8F898}"/>
              </a:ext>
            </a:extLst>
          </p:cNvPr>
          <p:cNvSpPr txBox="1"/>
          <p:nvPr/>
        </p:nvSpPr>
        <p:spPr>
          <a:xfrm>
            <a:off x="8725222" y="7162800"/>
            <a:ext cx="8231861" cy="1705980"/>
          </a:xfrm>
          <a:prstGeom prst="rect">
            <a:avLst/>
          </a:prstGeom>
          <a:solidFill>
            <a:schemeClr val="accent5">
              <a:lumMod val="20000"/>
              <a:lumOff val="80000"/>
            </a:schemeClr>
          </a:solidFill>
        </p:spPr>
        <p:txBody>
          <a:bodyPr wrap="square">
            <a:spAutoFit/>
          </a:bodyPr>
          <a:lstStyle/>
          <a:p>
            <a:pPr algn="just">
              <a:lnSpc>
                <a:spcPct val="120000"/>
              </a:lnSpc>
            </a:pPr>
            <a:r>
              <a:rPr lang="en-US" b="1">
                <a:solidFill>
                  <a:schemeClr val="accent2">
                    <a:lumMod val="50000"/>
                  </a:schemeClr>
                </a:solidFill>
                <a:latin typeface="Times New Roman" panose="02020603050405020304" pitchFamily="18" charset="0"/>
                <a:ea typeface="Times New Roman" panose="02020603050405020304" pitchFamily="18" charset="0"/>
              </a:rPr>
              <a:t>d, </a:t>
            </a:r>
            <a:r>
              <a:rPr lang="en-US" b="1" i="1">
                <a:solidFill>
                  <a:srgbClr val="FF0000"/>
                </a:solidFill>
                <a:latin typeface="Times New Roman" panose="02020603050405020304" pitchFamily="18" charset="0"/>
                <a:ea typeface="Times New Roman" panose="02020603050405020304" pitchFamily="18" charset="0"/>
              </a:rPr>
              <a:t>Bằng</a:t>
            </a:r>
            <a:r>
              <a:rPr lang="en-US" b="1">
                <a:solidFill>
                  <a:schemeClr val="accent2">
                    <a:lumMod val="50000"/>
                  </a:schemeClr>
                </a:solidFill>
                <a:latin typeface="Times New Roman" panose="02020603050405020304" pitchFamily="18" charset="0"/>
                <a:ea typeface="Times New Roman" panose="02020603050405020304" pitchFamily="18" charset="0"/>
              </a:rPr>
              <a:t> óc quan sát tinh tế và đôi bàn tay khéo léo, người nghệ sĩ dân gian đã sáng tạo nên những bức tranh làng Hồ nổi tiếng.</a:t>
            </a:r>
            <a:endParaRPr lang="en-US" b="1">
              <a:solidFill>
                <a:schemeClr val="accent2">
                  <a:lumMod val="50000"/>
                </a:schemeClr>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2396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4" grpId="0"/>
      <p:bldP spid="14" grpId="0"/>
      <p:bldP spid="1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481" y="278640"/>
            <a:ext cx="14824538" cy="873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WordArt 3"/>
          <p:cNvSpPr>
            <a:spLocks noChangeArrowheads="1" noChangeShapeType="1" noTextEdit="1"/>
          </p:cNvSpPr>
          <p:nvPr/>
        </p:nvSpPr>
        <p:spPr bwMode="auto">
          <a:xfrm>
            <a:off x="2910681" y="3902462"/>
            <a:ext cx="11669573" cy="1187054"/>
          </a:xfrm>
          <a:prstGeom prst="rect">
            <a:avLst/>
          </a:prstGeom>
        </p:spPr>
        <p:txBody>
          <a:bodyPr wrap="none" lIns="69156" tIns="34578" rIns="69156" bIns="34578" fromWordArt="1">
            <a:prstTxWarp prst="textPlain">
              <a:avLst>
                <a:gd name="adj" fmla="val 50000"/>
              </a:avLst>
            </a:prstTxWarp>
          </a:bodyPr>
          <a:lstStyle/>
          <a:p>
            <a:pPr algn="ctr"/>
            <a:r>
              <a:rPr lang="vi-VN" sz="43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43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43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4289884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0" fill="hold"/>
                                        <p:tgtEl>
                                          <p:spTgt spid="21"/>
                                        </p:tgtEl>
                                        <p:attrNameLst>
                                          <p:attrName>ppt_w</p:attrName>
                                        </p:attrNameLst>
                                      </p:cBhvr>
                                      <p:tavLst>
                                        <p:tav tm="0">
                                          <p:val>
                                            <p:fltVal val="0"/>
                                          </p:val>
                                        </p:tav>
                                        <p:tav tm="100000">
                                          <p:val>
                                            <p:strVal val="#ppt_w"/>
                                          </p:val>
                                        </p:tav>
                                      </p:tavLst>
                                    </p:anim>
                                    <p:anim calcmode="lin" valueType="num">
                                      <p:cBhvr>
                                        <p:cTn id="8" dur="5000" fill="hold"/>
                                        <p:tgtEl>
                                          <p:spTgt spid="21"/>
                                        </p:tgtEl>
                                        <p:attrNameLst>
                                          <p:attrName>ppt_h</p:attrName>
                                        </p:attrNameLst>
                                      </p:cBhvr>
                                      <p:tavLst>
                                        <p:tav tm="0">
                                          <p:val>
                                            <p:fltVal val="0"/>
                                          </p:val>
                                        </p:tav>
                                        <p:tav tm="100000">
                                          <p:val>
                                            <p:strVal val="#ppt_h"/>
                                          </p:val>
                                        </p:tav>
                                      </p:tavLst>
                                    </p:anim>
                                    <p:animEffect transition="in" filter="fade">
                                      <p:cBhvr>
                                        <p:cTn id="9"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849</TotalTime>
  <Words>1097</Words>
  <Application>Microsoft Office PowerPoint</Application>
  <PresentationFormat>Custom</PresentationFormat>
  <Paragraphs>62</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188</cp:revision>
  <dcterms:created xsi:type="dcterms:W3CDTF">2023-07-19T07:13:18Z</dcterms:created>
  <dcterms:modified xsi:type="dcterms:W3CDTF">2024-04-02T13:47:58Z</dcterms:modified>
</cp:coreProperties>
</file>